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8"/>
  </p:notesMasterIdLst>
  <p:sldIdLst>
    <p:sldId id="256" r:id="rId2"/>
    <p:sldId id="276" r:id="rId3"/>
    <p:sldId id="270" r:id="rId4"/>
    <p:sldId id="272" r:id="rId5"/>
    <p:sldId id="273" r:id="rId6"/>
    <p:sldId id="275" r:id="rId7"/>
    <p:sldId id="318" r:id="rId8"/>
    <p:sldId id="317" r:id="rId9"/>
    <p:sldId id="278" r:id="rId10"/>
    <p:sldId id="312" r:id="rId11"/>
    <p:sldId id="311" r:id="rId12"/>
    <p:sldId id="310" r:id="rId13"/>
    <p:sldId id="319" r:id="rId14"/>
    <p:sldId id="313" r:id="rId15"/>
    <p:sldId id="307" r:id="rId16"/>
    <p:sldId id="316" r:id="rId17"/>
  </p:sldIdLst>
  <p:sldSz cx="9144000" cy="5143500" type="screen16x9"/>
  <p:notesSz cx="6858000" cy="9144000"/>
  <p:embeddedFontLst>
    <p:embeddedFont>
      <p:font typeface="Montserrat" charset="0"/>
      <p:regular r:id="rId19"/>
      <p:bold r:id="rId20"/>
      <p:italic r:id="rId21"/>
      <p:boldItalic r:id="rId22"/>
    </p:embeddedFont>
    <p:embeddedFont>
      <p:font typeface="Darker Grotesque Medium" charset="0"/>
      <p:regular r:id="rId23"/>
      <p:bold r:id="rId24"/>
    </p:embeddedFont>
    <p:embeddedFont>
      <p:font typeface="Darker Grotesque" charset="0"/>
      <p:regular r:id="rId25"/>
      <p:bold r:id="rId26"/>
    </p:embeddedFont>
    <p:embeddedFont>
      <p:font typeface="Segoe UI Emoji" pitchFamily="3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678456C6-5D5C-4069-8000-17FE32368289}">
  <a:tblStyle styleId="{678456C6-5D5C-4069-8000-17FE323682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0" autoAdjust="0"/>
    <p:restoredTop sz="94641" autoAdjust="0"/>
  </p:normalViewPr>
  <p:slideViewPr>
    <p:cSldViewPr>
      <p:cViewPr>
        <p:scale>
          <a:sx n="100" d="100"/>
          <a:sy n="100" d="100"/>
        </p:scale>
        <p:origin x="-296" y="172"/>
      </p:cViewPr>
      <p:guideLst>
        <p:guide orient="horz" pos="1620"/>
        <p:guide pos="2880"/>
      </p:guideLst>
    </p:cSldViewPr>
  </p:slideViewPr>
  <p:outlineViewPr>
    <p:cViewPr>
      <p:scale>
        <a:sx n="33" d="100"/>
        <a:sy n="33" d="100"/>
      </p:scale>
      <p:origin x="0" y="528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7"/>
        <p:cNvGrpSpPr/>
        <p:nvPr/>
      </p:nvGrpSpPr>
      <p:grpSpPr>
        <a:xfrm>
          <a:off x="0" y="0"/>
          <a:ext cx="0" cy="0"/>
          <a:chOff x="0" y="0"/>
          <a:chExt cx="0" cy="0"/>
        </a:xfrm>
      </p:grpSpPr>
      <p:sp>
        <p:nvSpPr>
          <p:cNvPr id="4018" name="Google Shape;4018;gd953a0dbdd_0_1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9" name="Google Shape;4019;gd953a0dbdd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9"/>
        <p:cNvGrpSpPr/>
        <p:nvPr/>
      </p:nvGrpSpPr>
      <p:grpSpPr>
        <a:xfrm>
          <a:off x="0" y="0"/>
          <a:ext cx="0" cy="0"/>
          <a:chOff x="0" y="0"/>
          <a:chExt cx="0" cy="0"/>
        </a:xfrm>
      </p:grpSpPr>
      <p:sp>
        <p:nvSpPr>
          <p:cNvPr id="3990" name="Google Shape;3990;gd953a0dbdd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1" name="Google Shape;3991;gd953a0dbdd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2"/>
        <p:cNvGrpSpPr/>
        <p:nvPr/>
      </p:nvGrpSpPr>
      <p:grpSpPr>
        <a:xfrm>
          <a:off x="0" y="0"/>
          <a:ext cx="0" cy="0"/>
          <a:chOff x="0" y="0"/>
          <a:chExt cx="0" cy="0"/>
        </a:xfrm>
      </p:grpSpPr>
      <p:sp>
        <p:nvSpPr>
          <p:cNvPr id="3963" name="Google Shape;396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4" name="Google Shape;396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112ac09d80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112ac09d80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p:cNvGrpSpPr/>
        <p:nvPr/>
      </p:nvGrpSpPr>
      <p:grpSpPr>
        <a:xfrm>
          <a:off x="0" y="0"/>
          <a:ext cx="0" cy="0"/>
          <a:chOff x="0" y="0"/>
          <a:chExt cx="0" cy="0"/>
        </a:xfrm>
      </p:grpSpPr>
      <p:sp>
        <p:nvSpPr>
          <p:cNvPr id="4041" name="Google Shape;4041;gdcc589ca3e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2" name="Google Shape;4042;gdcc589ca3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1"/>
        <p:cNvGrpSpPr/>
        <p:nvPr/>
      </p:nvGrpSpPr>
      <p:grpSpPr>
        <a:xfrm>
          <a:off x="0" y="0"/>
          <a:ext cx="0" cy="0"/>
          <a:chOff x="0" y="0"/>
          <a:chExt cx="0" cy="0"/>
        </a:xfrm>
      </p:grpSpPr>
      <p:sp>
        <p:nvSpPr>
          <p:cNvPr id="3792" name="Google Shape;3792;g112ac09d80b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3" name="Google Shape;3793;g112ac09d80b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112ac09d80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112ac09d80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d1e0eea74b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d1e0eea74b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112ac09d80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112ac09d80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112ac09d80b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112ac09d80b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4_1">
    <p:spTree>
      <p:nvGrpSpPr>
        <p:cNvPr id="1" name="Shape 467"/>
        <p:cNvGrpSpPr/>
        <p:nvPr/>
      </p:nvGrpSpPr>
      <p:grpSpPr>
        <a:xfrm>
          <a:off x="0" y="0"/>
          <a:ext cx="0" cy="0"/>
          <a:chOff x="0" y="0"/>
          <a:chExt cx="0" cy="0"/>
        </a:xfrm>
      </p:grpSpPr>
      <p:sp>
        <p:nvSpPr>
          <p:cNvPr id="468" name="Google Shape;468;p2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txBox="1">
            <a:spLocks noGrp="1"/>
          </p:cNvSpPr>
          <p:nvPr>
            <p:ph type="title"/>
          </p:nvPr>
        </p:nvSpPr>
        <p:spPr>
          <a:xfrm>
            <a:off x="720000" y="1642350"/>
            <a:ext cx="322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0" name="Google Shape;470;p29"/>
          <p:cNvSpPr txBox="1">
            <a:spLocks noGrp="1"/>
          </p:cNvSpPr>
          <p:nvPr>
            <p:ph type="subTitle" idx="1"/>
          </p:nvPr>
        </p:nvSpPr>
        <p:spPr>
          <a:xfrm>
            <a:off x="720000" y="2215050"/>
            <a:ext cx="3228000" cy="108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1" name="Google Shape;471;p2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29"/>
          <p:cNvGrpSpPr/>
          <p:nvPr/>
        </p:nvGrpSpPr>
        <p:grpSpPr>
          <a:xfrm rot="10800000" flipH="1">
            <a:off x="498549" y="419474"/>
            <a:ext cx="429322" cy="93999"/>
            <a:chOff x="5795037" y="809024"/>
            <a:chExt cx="431653" cy="94500"/>
          </a:xfrm>
        </p:grpSpPr>
        <p:sp>
          <p:nvSpPr>
            <p:cNvPr id="473" name="Google Shape;473;p2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29"/>
          <p:cNvGrpSpPr/>
          <p:nvPr/>
        </p:nvGrpSpPr>
        <p:grpSpPr>
          <a:xfrm flipH="1">
            <a:off x="720011" y="4539099"/>
            <a:ext cx="825589" cy="93999"/>
            <a:chOff x="5718423" y="809024"/>
            <a:chExt cx="830071" cy="94500"/>
          </a:xfrm>
        </p:grpSpPr>
        <p:sp>
          <p:nvSpPr>
            <p:cNvPr id="477" name="Google Shape;477;p2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85"/>
        <p:cNvGrpSpPr/>
        <p:nvPr/>
      </p:nvGrpSpPr>
      <p:grpSpPr>
        <a:xfrm>
          <a:off x="0" y="0"/>
          <a:ext cx="0" cy="0"/>
          <a:chOff x="0" y="0"/>
          <a:chExt cx="0" cy="0"/>
        </a:xfrm>
      </p:grpSpPr>
      <p:sp>
        <p:nvSpPr>
          <p:cNvPr id="586" name="Google Shape;586;p3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8" name="Google Shape;588;p37"/>
          <p:cNvSpPr txBox="1">
            <a:spLocks noGrp="1"/>
          </p:cNvSpPr>
          <p:nvPr>
            <p:ph type="title" idx="2"/>
          </p:nvPr>
        </p:nvSpPr>
        <p:spPr>
          <a:xfrm>
            <a:off x="1055550"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89" name="Google Shape;589;p37"/>
          <p:cNvSpPr txBox="1">
            <a:spLocks noGrp="1"/>
          </p:cNvSpPr>
          <p:nvPr>
            <p:ph type="subTitle" idx="1"/>
          </p:nvPr>
        </p:nvSpPr>
        <p:spPr>
          <a:xfrm>
            <a:off x="93770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0" name="Google Shape;590;p37"/>
          <p:cNvSpPr txBox="1">
            <a:spLocks noGrp="1"/>
          </p:cNvSpPr>
          <p:nvPr>
            <p:ph type="title" idx="3"/>
          </p:nvPr>
        </p:nvSpPr>
        <p:spPr>
          <a:xfrm>
            <a:off x="3617306" y="1801975"/>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1" name="Google Shape;591;p37"/>
          <p:cNvSpPr txBox="1">
            <a:spLocks noGrp="1"/>
          </p:cNvSpPr>
          <p:nvPr>
            <p:ph type="subTitle" idx="4"/>
          </p:nvPr>
        </p:nvSpPr>
        <p:spPr>
          <a:xfrm>
            <a:off x="3484425" y="2101056"/>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2" name="Google Shape;592;p37"/>
          <p:cNvSpPr txBox="1">
            <a:spLocks noGrp="1"/>
          </p:cNvSpPr>
          <p:nvPr>
            <p:ph type="title" idx="5"/>
          </p:nvPr>
        </p:nvSpPr>
        <p:spPr>
          <a:xfrm>
            <a:off x="6179093"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3" name="Google Shape;593;p37"/>
          <p:cNvSpPr txBox="1">
            <a:spLocks noGrp="1"/>
          </p:cNvSpPr>
          <p:nvPr>
            <p:ph type="subTitle" idx="6"/>
          </p:nvPr>
        </p:nvSpPr>
        <p:spPr>
          <a:xfrm>
            <a:off x="603115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4" name="Google Shape;594;p3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10800000" flipH="1">
            <a:off x="498549" y="419474"/>
            <a:ext cx="429322" cy="93999"/>
            <a:chOff x="5795037" y="809024"/>
            <a:chExt cx="431653" cy="94500"/>
          </a:xfrm>
        </p:grpSpPr>
        <p:sp>
          <p:nvSpPr>
            <p:cNvPr id="596" name="Google Shape;596;p3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37"/>
          <p:cNvGrpSpPr/>
          <p:nvPr/>
        </p:nvGrpSpPr>
        <p:grpSpPr>
          <a:xfrm flipH="1">
            <a:off x="4166374" y="4536144"/>
            <a:ext cx="825589" cy="93999"/>
            <a:chOff x="5718423" y="809024"/>
            <a:chExt cx="830071" cy="94500"/>
          </a:xfrm>
        </p:grpSpPr>
        <p:sp>
          <p:nvSpPr>
            <p:cNvPr id="600" name="Google Shape;600;p3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62"/>
        <p:cNvGrpSpPr/>
        <p:nvPr/>
      </p:nvGrpSpPr>
      <p:grpSpPr>
        <a:xfrm>
          <a:off x="0" y="0"/>
          <a:ext cx="0" cy="0"/>
          <a:chOff x="0" y="0"/>
          <a:chExt cx="0" cy="0"/>
        </a:xfrm>
      </p:grpSpPr>
      <p:sp>
        <p:nvSpPr>
          <p:cNvPr id="663" name="Google Shape;663;p4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5" name="Google Shape;665;p41"/>
          <p:cNvSpPr txBox="1">
            <a:spLocks noGrp="1"/>
          </p:cNvSpPr>
          <p:nvPr>
            <p:ph type="title" idx="2"/>
          </p:nvPr>
        </p:nvSpPr>
        <p:spPr>
          <a:xfrm>
            <a:off x="103057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6" name="Google Shape;666;p41"/>
          <p:cNvSpPr txBox="1">
            <a:spLocks noGrp="1"/>
          </p:cNvSpPr>
          <p:nvPr>
            <p:ph type="subTitle" idx="1"/>
          </p:nvPr>
        </p:nvSpPr>
        <p:spPr>
          <a:xfrm>
            <a:off x="103057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7" name="Google Shape;667;p41"/>
          <p:cNvSpPr txBox="1">
            <a:spLocks noGrp="1"/>
          </p:cNvSpPr>
          <p:nvPr>
            <p:ph type="title" idx="3"/>
          </p:nvPr>
        </p:nvSpPr>
        <p:spPr>
          <a:xfrm>
            <a:off x="374022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8" name="Google Shape;668;p41"/>
          <p:cNvSpPr txBox="1">
            <a:spLocks noGrp="1"/>
          </p:cNvSpPr>
          <p:nvPr>
            <p:ph type="subTitle" idx="4"/>
          </p:nvPr>
        </p:nvSpPr>
        <p:spPr>
          <a:xfrm>
            <a:off x="374022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9" name="Google Shape;669;p41"/>
          <p:cNvSpPr txBox="1">
            <a:spLocks noGrp="1"/>
          </p:cNvSpPr>
          <p:nvPr>
            <p:ph type="title" idx="5"/>
          </p:nvPr>
        </p:nvSpPr>
        <p:spPr>
          <a:xfrm>
            <a:off x="103057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0" name="Google Shape;670;p41"/>
          <p:cNvSpPr txBox="1">
            <a:spLocks noGrp="1"/>
          </p:cNvSpPr>
          <p:nvPr>
            <p:ph type="subTitle" idx="6"/>
          </p:nvPr>
        </p:nvSpPr>
        <p:spPr>
          <a:xfrm>
            <a:off x="103057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1" name="Google Shape;671;p41"/>
          <p:cNvSpPr txBox="1">
            <a:spLocks noGrp="1"/>
          </p:cNvSpPr>
          <p:nvPr>
            <p:ph type="title" idx="7"/>
          </p:nvPr>
        </p:nvSpPr>
        <p:spPr>
          <a:xfrm>
            <a:off x="374022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2" name="Google Shape;672;p41"/>
          <p:cNvSpPr txBox="1">
            <a:spLocks noGrp="1"/>
          </p:cNvSpPr>
          <p:nvPr>
            <p:ph type="subTitle" idx="8"/>
          </p:nvPr>
        </p:nvSpPr>
        <p:spPr>
          <a:xfrm>
            <a:off x="374022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3" name="Google Shape;673;p41"/>
          <p:cNvSpPr txBox="1">
            <a:spLocks noGrp="1"/>
          </p:cNvSpPr>
          <p:nvPr>
            <p:ph type="title" idx="9"/>
          </p:nvPr>
        </p:nvSpPr>
        <p:spPr>
          <a:xfrm>
            <a:off x="644987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4" name="Google Shape;674;p41"/>
          <p:cNvSpPr txBox="1">
            <a:spLocks noGrp="1"/>
          </p:cNvSpPr>
          <p:nvPr>
            <p:ph type="subTitle" idx="13"/>
          </p:nvPr>
        </p:nvSpPr>
        <p:spPr>
          <a:xfrm>
            <a:off x="644987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41"/>
          <p:cNvSpPr txBox="1">
            <a:spLocks noGrp="1"/>
          </p:cNvSpPr>
          <p:nvPr>
            <p:ph type="title" idx="14"/>
          </p:nvPr>
        </p:nvSpPr>
        <p:spPr>
          <a:xfrm>
            <a:off x="645842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6" name="Google Shape;676;p41"/>
          <p:cNvSpPr txBox="1">
            <a:spLocks noGrp="1"/>
          </p:cNvSpPr>
          <p:nvPr>
            <p:ph type="subTitle" idx="15"/>
          </p:nvPr>
        </p:nvSpPr>
        <p:spPr>
          <a:xfrm>
            <a:off x="645842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7" name="Google Shape;677;p41"/>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41"/>
          <p:cNvGrpSpPr/>
          <p:nvPr/>
        </p:nvGrpSpPr>
        <p:grpSpPr>
          <a:xfrm rot="10800000" flipH="1">
            <a:off x="498549" y="419474"/>
            <a:ext cx="429322" cy="93999"/>
            <a:chOff x="5795037" y="809024"/>
            <a:chExt cx="431653" cy="94500"/>
          </a:xfrm>
        </p:grpSpPr>
        <p:sp>
          <p:nvSpPr>
            <p:cNvPr id="679" name="Google Shape;679;p4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41"/>
          <p:cNvGrpSpPr/>
          <p:nvPr/>
        </p:nvGrpSpPr>
        <p:grpSpPr>
          <a:xfrm rot="-5400000" flipH="1">
            <a:off x="8191799" y="905324"/>
            <a:ext cx="825589" cy="93999"/>
            <a:chOff x="5718423" y="809024"/>
            <a:chExt cx="830071" cy="94500"/>
          </a:xfrm>
        </p:grpSpPr>
        <p:sp>
          <p:nvSpPr>
            <p:cNvPr id="683" name="Google Shape;683;p4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ly Title 5">
  <p:cSld name="CUSTOM_12">
    <p:spTree>
      <p:nvGrpSpPr>
        <p:cNvPr id="1" name="Shape 744"/>
        <p:cNvGrpSpPr/>
        <p:nvPr/>
      </p:nvGrpSpPr>
      <p:grpSpPr>
        <a:xfrm>
          <a:off x="0" y="0"/>
          <a:ext cx="0" cy="0"/>
          <a:chOff x="0" y="0"/>
          <a:chExt cx="0" cy="0"/>
        </a:xfrm>
      </p:grpSpPr>
      <p:sp>
        <p:nvSpPr>
          <p:cNvPr id="745" name="Google Shape;745;p4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oogle Shape;747;p46"/>
          <p:cNvGrpSpPr/>
          <p:nvPr/>
        </p:nvGrpSpPr>
        <p:grpSpPr>
          <a:xfrm rot="-5400000" flipH="1">
            <a:off x="8191799" y="4126299"/>
            <a:ext cx="825589" cy="93999"/>
            <a:chOff x="5718423" y="809024"/>
            <a:chExt cx="830071" cy="94500"/>
          </a:xfrm>
        </p:grpSpPr>
        <p:sp>
          <p:nvSpPr>
            <p:cNvPr id="748" name="Google Shape;748;p4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6"/>
          <p:cNvGrpSpPr/>
          <p:nvPr/>
        </p:nvGrpSpPr>
        <p:grpSpPr>
          <a:xfrm rot="10800000" flipH="1">
            <a:off x="498549" y="419474"/>
            <a:ext cx="429322" cy="93999"/>
            <a:chOff x="5795037" y="809024"/>
            <a:chExt cx="431653" cy="94500"/>
          </a:xfrm>
        </p:grpSpPr>
        <p:sp>
          <p:nvSpPr>
            <p:cNvPr id="753" name="Google Shape;753;p4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title"/>
          </p:nvPr>
        </p:nvSpPr>
        <p:spPr>
          <a:xfrm>
            <a:off x="720000" y="2150850"/>
            <a:ext cx="4053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20000" y="1185425"/>
            <a:ext cx="1477500" cy="4026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a:off x="720000" y="3441967"/>
            <a:ext cx="4053900" cy="1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 name="Google Shape;32;p3"/>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10800000" flipH="1">
            <a:off x="498549" y="419474"/>
            <a:ext cx="429322" cy="93999"/>
            <a:chOff x="5795037" y="809024"/>
            <a:chExt cx="431653" cy="94500"/>
          </a:xfrm>
        </p:grpSpPr>
        <p:sp>
          <p:nvSpPr>
            <p:cNvPr id="34" name="Google Shape;34;p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3"/>
          <p:cNvGrpSpPr/>
          <p:nvPr/>
        </p:nvGrpSpPr>
        <p:grpSpPr>
          <a:xfrm rot="-5400000" flipH="1">
            <a:off x="8191799" y="905324"/>
            <a:ext cx="825589" cy="93999"/>
            <a:chOff x="5718423" y="809024"/>
            <a:chExt cx="830071" cy="94500"/>
          </a:xfrm>
        </p:grpSpPr>
        <p:sp>
          <p:nvSpPr>
            <p:cNvPr id="38" name="Google Shape;38;p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7"/>
          <p:cNvSpPr txBox="1">
            <a:spLocks noGrp="1"/>
          </p:cNvSpPr>
          <p:nvPr>
            <p:ph type="subTitle" idx="1"/>
          </p:nvPr>
        </p:nvSpPr>
        <p:spPr>
          <a:xfrm>
            <a:off x="720000" y="1755800"/>
            <a:ext cx="37053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87" name="Google Shape;87;p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7"/>
          <p:cNvGrpSpPr/>
          <p:nvPr/>
        </p:nvGrpSpPr>
        <p:grpSpPr>
          <a:xfrm rot="10800000" flipH="1">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7"/>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rot="-5400000" flipH="1">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325"/>
        <p:cNvGrpSpPr/>
        <p:nvPr/>
      </p:nvGrpSpPr>
      <p:grpSpPr>
        <a:xfrm>
          <a:off x="0" y="0"/>
          <a:ext cx="0" cy="0"/>
          <a:chOff x="0" y="0"/>
          <a:chExt cx="0" cy="0"/>
        </a:xfrm>
      </p:grpSpPr>
      <p:sp>
        <p:nvSpPr>
          <p:cNvPr id="326" name="Google Shape;326;p2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txBox="1">
            <a:spLocks noGrp="1"/>
          </p:cNvSpPr>
          <p:nvPr>
            <p:ph type="title"/>
          </p:nvPr>
        </p:nvSpPr>
        <p:spPr>
          <a:xfrm>
            <a:off x="4965200" y="1893300"/>
            <a:ext cx="3457500" cy="129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8" name="Google Shape;328;p21"/>
          <p:cNvSpPr txBox="1">
            <a:spLocks noGrp="1"/>
          </p:cNvSpPr>
          <p:nvPr>
            <p:ph type="title" idx="2" hasCustomPrompt="1"/>
          </p:nvPr>
        </p:nvSpPr>
        <p:spPr>
          <a:xfrm>
            <a:off x="6248300" y="1101725"/>
            <a:ext cx="8913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9" name="Google Shape;329;p21"/>
          <p:cNvSpPr txBox="1">
            <a:spLocks noGrp="1"/>
          </p:cNvSpPr>
          <p:nvPr>
            <p:ph type="subTitle" idx="1"/>
          </p:nvPr>
        </p:nvSpPr>
        <p:spPr>
          <a:xfrm>
            <a:off x="4890200" y="3441975"/>
            <a:ext cx="3607500" cy="3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0" name="Google Shape;330;p21"/>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21"/>
          <p:cNvGrpSpPr/>
          <p:nvPr/>
        </p:nvGrpSpPr>
        <p:grpSpPr>
          <a:xfrm rot="10800000" flipH="1">
            <a:off x="498549" y="419474"/>
            <a:ext cx="429322" cy="93999"/>
            <a:chOff x="5795037" y="809024"/>
            <a:chExt cx="431653" cy="94500"/>
          </a:xfrm>
        </p:grpSpPr>
        <p:sp>
          <p:nvSpPr>
            <p:cNvPr id="332" name="Google Shape;332;p2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1"/>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1"/>
          <p:cNvGrpSpPr/>
          <p:nvPr/>
        </p:nvGrpSpPr>
        <p:grpSpPr>
          <a:xfrm rot="10800000">
            <a:off x="8230513" y="4466049"/>
            <a:ext cx="429322" cy="93999"/>
            <a:chOff x="5795037" y="809024"/>
            <a:chExt cx="431653" cy="94500"/>
          </a:xfrm>
        </p:grpSpPr>
        <p:sp>
          <p:nvSpPr>
            <p:cNvPr id="337" name="Google Shape;337;p2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1"/>
          <p:cNvGrpSpPr/>
          <p:nvPr/>
        </p:nvGrpSpPr>
        <p:grpSpPr>
          <a:xfrm rot="-5400000" flipH="1">
            <a:off x="8191799" y="905324"/>
            <a:ext cx="825589" cy="93999"/>
            <a:chOff x="5718423" y="809024"/>
            <a:chExt cx="830071" cy="94500"/>
          </a:xfrm>
        </p:grpSpPr>
        <p:sp>
          <p:nvSpPr>
            <p:cNvPr id="341" name="Google Shape;341;p2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345"/>
        <p:cNvGrpSpPr/>
        <p:nvPr/>
      </p:nvGrpSpPr>
      <p:grpSpPr>
        <a:xfrm>
          <a:off x="0" y="0"/>
          <a:ext cx="0" cy="0"/>
          <a:chOff x="0" y="0"/>
          <a:chExt cx="0" cy="0"/>
        </a:xfrm>
      </p:grpSpPr>
      <p:sp>
        <p:nvSpPr>
          <p:cNvPr id="346" name="Google Shape;346;p2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txBox="1">
            <a:spLocks noGrp="1"/>
          </p:cNvSpPr>
          <p:nvPr>
            <p:ph type="title"/>
          </p:nvPr>
        </p:nvSpPr>
        <p:spPr>
          <a:xfrm flipH="1">
            <a:off x="4901400" y="1582438"/>
            <a:ext cx="3457500" cy="129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8" name="Google Shape;348;p22"/>
          <p:cNvSpPr txBox="1">
            <a:spLocks noGrp="1"/>
          </p:cNvSpPr>
          <p:nvPr>
            <p:ph type="title" idx="2" hasCustomPrompt="1"/>
          </p:nvPr>
        </p:nvSpPr>
        <p:spPr>
          <a:xfrm flipH="1">
            <a:off x="4860800" y="1759500"/>
            <a:ext cx="8913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9" name="Google Shape;349;p22"/>
          <p:cNvSpPr txBox="1">
            <a:spLocks noGrp="1"/>
          </p:cNvSpPr>
          <p:nvPr>
            <p:ph type="subTitle" idx="1"/>
          </p:nvPr>
        </p:nvSpPr>
        <p:spPr>
          <a:xfrm flipH="1">
            <a:off x="4751400" y="3131213"/>
            <a:ext cx="3607500" cy="34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0" name="Google Shape;350;p2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2"/>
          <p:cNvGrpSpPr/>
          <p:nvPr/>
        </p:nvGrpSpPr>
        <p:grpSpPr>
          <a:xfrm rot="10800000" flipH="1">
            <a:off x="498549" y="419474"/>
            <a:ext cx="429322" cy="93999"/>
            <a:chOff x="5795037" y="809024"/>
            <a:chExt cx="431653" cy="94500"/>
          </a:xfrm>
        </p:grpSpPr>
        <p:sp>
          <p:nvSpPr>
            <p:cNvPr id="352" name="Google Shape;352;p2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2"/>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2"/>
          <p:cNvGrpSpPr/>
          <p:nvPr/>
        </p:nvGrpSpPr>
        <p:grpSpPr>
          <a:xfrm rot="10800000">
            <a:off x="8230513" y="4466049"/>
            <a:ext cx="429322" cy="93999"/>
            <a:chOff x="5795037" y="809024"/>
            <a:chExt cx="431653" cy="94500"/>
          </a:xfrm>
        </p:grpSpPr>
        <p:sp>
          <p:nvSpPr>
            <p:cNvPr id="357" name="Google Shape;357;p2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22"/>
          <p:cNvGrpSpPr/>
          <p:nvPr/>
        </p:nvGrpSpPr>
        <p:grpSpPr>
          <a:xfrm rot="-5400000" flipH="1">
            <a:off x="8191799" y="905324"/>
            <a:ext cx="825589" cy="93999"/>
            <a:chOff x="5718423" y="809024"/>
            <a:chExt cx="830071" cy="94500"/>
          </a:xfrm>
        </p:grpSpPr>
        <p:sp>
          <p:nvSpPr>
            <p:cNvPr id="361" name="Google Shape;361;p2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7">
  <p:cSld name="SECTION_HEADER_1_1_1_1_1_1_1">
    <p:spTree>
      <p:nvGrpSpPr>
        <p:cNvPr id="1" name="Shape 405"/>
        <p:cNvGrpSpPr/>
        <p:nvPr/>
      </p:nvGrpSpPr>
      <p:grpSpPr>
        <a:xfrm>
          <a:off x="0" y="0"/>
          <a:ext cx="0" cy="0"/>
          <a:chOff x="0" y="0"/>
          <a:chExt cx="0" cy="0"/>
        </a:xfrm>
      </p:grpSpPr>
      <p:sp>
        <p:nvSpPr>
          <p:cNvPr id="406" name="Google Shape;406;p2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5"/>
          <p:cNvGrpSpPr/>
          <p:nvPr/>
        </p:nvGrpSpPr>
        <p:grpSpPr>
          <a:xfrm rot="10800000" flipH="1">
            <a:off x="498549" y="419474"/>
            <a:ext cx="429322" cy="93999"/>
            <a:chOff x="5795037" y="809024"/>
            <a:chExt cx="431653" cy="94500"/>
          </a:xfrm>
        </p:grpSpPr>
        <p:sp>
          <p:nvSpPr>
            <p:cNvPr id="409" name="Google Shape;409;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5"/>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5"/>
          <p:cNvGrpSpPr/>
          <p:nvPr/>
        </p:nvGrpSpPr>
        <p:grpSpPr>
          <a:xfrm rot="10800000">
            <a:off x="8230513" y="4466049"/>
            <a:ext cx="429322" cy="93999"/>
            <a:chOff x="5795037" y="809024"/>
            <a:chExt cx="431653" cy="94500"/>
          </a:xfrm>
        </p:grpSpPr>
        <p:sp>
          <p:nvSpPr>
            <p:cNvPr id="414" name="Google Shape;414;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5"/>
          <p:cNvGrpSpPr/>
          <p:nvPr/>
        </p:nvGrpSpPr>
        <p:grpSpPr>
          <a:xfrm rot="-5400000" flipH="1">
            <a:off x="8191799" y="905324"/>
            <a:ext cx="825589" cy="93999"/>
            <a:chOff x="5718423" y="809024"/>
            <a:chExt cx="830071" cy="94500"/>
          </a:xfrm>
        </p:grpSpPr>
        <p:sp>
          <p:nvSpPr>
            <p:cNvPr id="418" name="Google Shape;418;p2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5"/>
          <p:cNvSpPr txBox="1">
            <a:spLocks noGrp="1"/>
          </p:cNvSpPr>
          <p:nvPr>
            <p:ph type="title"/>
          </p:nvPr>
        </p:nvSpPr>
        <p:spPr>
          <a:xfrm>
            <a:off x="2428050" y="2387950"/>
            <a:ext cx="4287900" cy="613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3" name="Google Shape;423;p25"/>
          <p:cNvSpPr txBox="1">
            <a:spLocks noGrp="1"/>
          </p:cNvSpPr>
          <p:nvPr>
            <p:ph type="title" idx="2" hasCustomPrompt="1"/>
          </p:nvPr>
        </p:nvSpPr>
        <p:spPr>
          <a:xfrm>
            <a:off x="4101000" y="1615563"/>
            <a:ext cx="9420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4" name="Google Shape;424;p25"/>
          <p:cNvSpPr txBox="1">
            <a:spLocks noGrp="1"/>
          </p:cNvSpPr>
          <p:nvPr>
            <p:ph type="subTitle" idx="1"/>
          </p:nvPr>
        </p:nvSpPr>
        <p:spPr>
          <a:xfrm>
            <a:off x="2768250" y="3225913"/>
            <a:ext cx="3607500" cy="3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439"/>
        <p:cNvGrpSpPr/>
        <p:nvPr/>
      </p:nvGrpSpPr>
      <p:grpSpPr>
        <a:xfrm>
          <a:off x="0" y="0"/>
          <a:ext cx="0" cy="0"/>
          <a:chOff x="0" y="0"/>
          <a:chExt cx="0" cy="0"/>
        </a:xfrm>
      </p:grpSpPr>
      <p:sp>
        <p:nvSpPr>
          <p:cNvPr id="440" name="Google Shape;440;p2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txBox="1">
            <a:spLocks noGrp="1"/>
          </p:cNvSpPr>
          <p:nvPr>
            <p:ph type="title"/>
          </p:nvPr>
        </p:nvSpPr>
        <p:spPr>
          <a:xfrm>
            <a:off x="5194800" y="1642350"/>
            <a:ext cx="32280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2" name="Google Shape;442;p27"/>
          <p:cNvSpPr txBox="1">
            <a:spLocks noGrp="1"/>
          </p:cNvSpPr>
          <p:nvPr>
            <p:ph type="subTitle" idx="1"/>
          </p:nvPr>
        </p:nvSpPr>
        <p:spPr>
          <a:xfrm>
            <a:off x="5194900" y="2215050"/>
            <a:ext cx="3228000" cy="10803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3" name="Google Shape;443;p2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27"/>
          <p:cNvGrpSpPr/>
          <p:nvPr/>
        </p:nvGrpSpPr>
        <p:grpSpPr>
          <a:xfrm rot="10800000" flipH="1">
            <a:off x="498549" y="419474"/>
            <a:ext cx="429322" cy="93999"/>
            <a:chOff x="5795037" y="809024"/>
            <a:chExt cx="431653" cy="94500"/>
          </a:xfrm>
        </p:grpSpPr>
        <p:sp>
          <p:nvSpPr>
            <p:cNvPr id="445" name="Google Shape;445;p2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7"/>
          <p:cNvGrpSpPr/>
          <p:nvPr/>
        </p:nvGrpSpPr>
        <p:grpSpPr>
          <a:xfrm flipH="1">
            <a:off x="7597199" y="4539099"/>
            <a:ext cx="825589" cy="93999"/>
            <a:chOff x="5718423" y="809024"/>
            <a:chExt cx="830071" cy="94500"/>
          </a:xfrm>
        </p:grpSpPr>
        <p:sp>
          <p:nvSpPr>
            <p:cNvPr id="449" name="Google Shape;449;p2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453"/>
        <p:cNvGrpSpPr/>
        <p:nvPr/>
      </p:nvGrpSpPr>
      <p:grpSpPr>
        <a:xfrm>
          <a:off x="0" y="0"/>
          <a:ext cx="0" cy="0"/>
          <a:chOff x="0" y="0"/>
          <a:chExt cx="0" cy="0"/>
        </a:xfrm>
      </p:grpSpPr>
      <p:sp>
        <p:nvSpPr>
          <p:cNvPr id="454" name="Google Shape;454;p2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txBox="1">
            <a:spLocks noGrp="1"/>
          </p:cNvSpPr>
          <p:nvPr>
            <p:ph type="title"/>
          </p:nvPr>
        </p:nvSpPr>
        <p:spPr>
          <a:xfrm>
            <a:off x="5194800" y="1559725"/>
            <a:ext cx="3228000" cy="110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6" name="Google Shape;456;p28"/>
          <p:cNvSpPr txBox="1">
            <a:spLocks noGrp="1"/>
          </p:cNvSpPr>
          <p:nvPr>
            <p:ph type="subTitle" idx="1"/>
          </p:nvPr>
        </p:nvSpPr>
        <p:spPr>
          <a:xfrm>
            <a:off x="5194950" y="2669100"/>
            <a:ext cx="3228000" cy="108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7" name="Google Shape;457;p2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28"/>
          <p:cNvGrpSpPr/>
          <p:nvPr/>
        </p:nvGrpSpPr>
        <p:grpSpPr>
          <a:xfrm rot="10800000" flipH="1">
            <a:off x="498549" y="419474"/>
            <a:ext cx="429322" cy="93999"/>
            <a:chOff x="5795037" y="809024"/>
            <a:chExt cx="431653" cy="94500"/>
          </a:xfrm>
        </p:grpSpPr>
        <p:sp>
          <p:nvSpPr>
            <p:cNvPr id="459" name="Google Shape;459;p2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8"/>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28"/>
          <p:cNvGrpSpPr/>
          <p:nvPr/>
        </p:nvGrpSpPr>
        <p:grpSpPr>
          <a:xfrm rot="10800000">
            <a:off x="8230513" y="4466049"/>
            <a:ext cx="429322" cy="93999"/>
            <a:chOff x="5795037" y="809024"/>
            <a:chExt cx="431653" cy="94500"/>
          </a:xfrm>
        </p:grpSpPr>
        <p:sp>
          <p:nvSpPr>
            <p:cNvPr id="464" name="Google Shape;464;p2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67" r:id="rId5"/>
    <p:sldLayoutId id="2147483668" r:id="rId6"/>
    <p:sldLayoutId id="2147483671" r:id="rId7"/>
    <p:sldLayoutId id="2147483673" r:id="rId8"/>
    <p:sldLayoutId id="2147483674" r:id="rId9"/>
    <p:sldLayoutId id="2147483675" r:id="rId10"/>
    <p:sldLayoutId id="2147483683" r:id="rId11"/>
    <p:sldLayoutId id="2147483687" r:id="rId12"/>
    <p:sldLayoutId id="2147483692" r:id="rId13"/>
    <p:sldLayoutId id="2147483703" r:id="rId14"/>
    <p:sldLayoutId id="2147483704" r:id="rId15"/>
    <p:sldLayoutId id="2147483705" r:id="rId16"/>
    <p:sldLayoutId id="2147483706" r:id="rId17"/>
  </p:sldLayoutIdLst>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1018700" y="1856550"/>
            <a:ext cx="30199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1062300" y="2272050"/>
            <a:ext cx="3890700" cy="1671300"/>
          </a:xfrm>
          <a:prstGeom prst="rect">
            <a:avLst/>
          </a:prstGeom>
        </p:spPr>
        <p:txBody>
          <a:bodyPr spcFirstLastPara="1" wrap="square" lIns="91425" tIns="91425" rIns="91425" bIns="91425" anchor="ctr" anchorCtr="0">
            <a:noAutofit/>
          </a:bodyPr>
          <a:lstStyle/>
          <a:p>
            <a:pPr lvl="0"/>
            <a:r>
              <a:rPr lang="en" sz="2800" dirty="0" smtClean="0">
                <a:solidFill>
                  <a:schemeClr val="bg1"/>
                </a:solidFill>
              </a:rPr>
              <a:t>The Student helping website</a:t>
            </a:r>
            <a:endParaRPr b="1">
              <a:solidFill>
                <a:schemeClr val="bg1"/>
              </a:solidFill>
            </a:endParaRPr>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64"/>
          <p:cNvGrpSpPr/>
          <p:nvPr/>
        </p:nvGrpSpPr>
        <p:grpSpPr>
          <a:xfrm>
            <a:off x="5029270" y="1638107"/>
            <a:ext cx="3384497" cy="2229043"/>
            <a:chOff x="5029270" y="1457228"/>
            <a:chExt cx="3384497" cy="2229043"/>
          </a:xfrm>
        </p:grpSpPr>
        <p:sp>
          <p:nvSpPr>
            <p:cNvPr id="970" name="Google Shape;970;p64"/>
            <p:cNvSpPr/>
            <p:nvPr/>
          </p:nvSpPr>
          <p:spPr>
            <a:xfrm>
              <a:off x="6320045" y="1469966"/>
              <a:ext cx="595034" cy="126373"/>
            </a:xfrm>
            <a:custGeom>
              <a:avLst/>
              <a:gdLst/>
              <a:ahLst/>
              <a:cxnLst/>
              <a:rect l="l" t="t" r="r" b="b"/>
              <a:pathLst>
                <a:path w="48955" h="10397" extrusionOk="0">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5452793" y="1926498"/>
              <a:ext cx="2708802" cy="1327284"/>
            </a:xfrm>
            <a:custGeom>
              <a:avLst/>
              <a:gdLst/>
              <a:ahLst/>
              <a:cxnLst/>
              <a:rect l="l" t="t" r="r" b="b"/>
              <a:pathLst>
                <a:path w="222860" h="109199" extrusionOk="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4"/>
            <p:cNvSpPr/>
            <p:nvPr/>
          </p:nvSpPr>
          <p:spPr>
            <a:xfrm>
              <a:off x="5476434" y="1941497"/>
              <a:ext cx="2661544" cy="1297298"/>
            </a:xfrm>
            <a:custGeom>
              <a:avLst/>
              <a:gdLst/>
              <a:ahLst/>
              <a:cxnLst/>
              <a:rect l="l" t="t" r="r" b="b"/>
              <a:pathLst>
                <a:path w="218972"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4"/>
            <p:cNvSpPr/>
            <p:nvPr/>
          </p:nvSpPr>
          <p:spPr>
            <a:xfrm>
              <a:off x="5476434" y="1941497"/>
              <a:ext cx="1724646" cy="1297298"/>
            </a:xfrm>
            <a:custGeom>
              <a:avLst/>
              <a:gdLst/>
              <a:ahLst/>
              <a:cxnLst/>
              <a:rect l="l" t="t" r="r" b="b"/>
              <a:pathLst>
                <a:path w="141891"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7275637" y="2153536"/>
              <a:ext cx="392026" cy="289708"/>
            </a:xfrm>
            <a:custGeom>
              <a:avLst/>
              <a:gdLst/>
              <a:ahLst/>
              <a:cxnLst/>
              <a:rect l="l" t="t" r="r" b="b"/>
              <a:pathLst>
                <a:path w="32253" h="23835" extrusionOk="0">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7748407" y="2184761"/>
              <a:ext cx="292783" cy="37607"/>
            </a:xfrm>
            <a:custGeom>
              <a:avLst/>
              <a:gdLst/>
              <a:ahLst/>
              <a:cxnLst/>
              <a:rect l="l" t="t" r="r" b="b"/>
              <a:pathLst>
                <a:path w="24088" h="3094" extrusionOk="0">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7748407" y="2279690"/>
              <a:ext cx="292783" cy="37607"/>
            </a:xfrm>
            <a:custGeom>
              <a:avLst/>
              <a:gdLst/>
              <a:ahLst/>
              <a:cxnLst/>
              <a:rect l="l" t="t" r="r" b="b"/>
              <a:pathLst>
                <a:path w="24088" h="3094" extrusionOk="0">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4"/>
            <p:cNvSpPr/>
            <p:nvPr/>
          </p:nvSpPr>
          <p:spPr>
            <a:xfrm>
              <a:off x="7748407" y="2374618"/>
              <a:ext cx="169097" cy="37595"/>
            </a:xfrm>
            <a:custGeom>
              <a:avLst/>
              <a:gdLst/>
              <a:ahLst/>
              <a:cxnLst/>
              <a:rect l="l" t="t" r="r" b="b"/>
              <a:pathLst>
                <a:path w="13912" h="3093" extrusionOk="0">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4"/>
            <p:cNvSpPr/>
            <p:nvPr/>
          </p:nvSpPr>
          <p:spPr>
            <a:xfrm>
              <a:off x="7275637" y="2514738"/>
              <a:ext cx="392026" cy="289708"/>
            </a:xfrm>
            <a:custGeom>
              <a:avLst/>
              <a:gdLst/>
              <a:ahLst/>
              <a:cxnLst/>
              <a:rect l="l" t="t" r="r" b="b"/>
              <a:pathLst>
                <a:path w="32253" h="23835" extrusionOk="0">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7748407" y="2545757"/>
              <a:ext cx="292783" cy="37813"/>
            </a:xfrm>
            <a:custGeom>
              <a:avLst/>
              <a:gdLst/>
              <a:ahLst/>
              <a:cxnLst/>
              <a:rect l="l" t="t" r="r" b="b"/>
              <a:pathLst>
                <a:path w="24088" h="3111" extrusionOk="0">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7748407" y="2640673"/>
              <a:ext cx="292783" cy="37825"/>
            </a:xfrm>
            <a:custGeom>
              <a:avLst/>
              <a:gdLst/>
              <a:ahLst/>
              <a:cxnLst/>
              <a:rect l="l" t="t" r="r" b="b"/>
              <a:pathLst>
                <a:path w="24088" h="3112" extrusionOk="0">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7748407" y="2735601"/>
              <a:ext cx="169097" cy="37813"/>
            </a:xfrm>
            <a:custGeom>
              <a:avLst/>
              <a:gdLst/>
              <a:ahLst/>
              <a:cxnLst/>
              <a:rect l="l" t="t" r="r" b="b"/>
              <a:pathLst>
                <a:path w="13912" h="3111" extrusionOk="0">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7275637" y="2875940"/>
              <a:ext cx="392026" cy="289708"/>
            </a:xfrm>
            <a:custGeom>
              <a:avLst/>
              <a:gdLst/>
              <a:ahLst/>
              <a:cxnLst/>
              <a:rect l="l" t="t" r="r" b="b"/>
              <a:pathLst>
                <a:path w="32253" h="23835" extrusionOk="0">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7748407" y="2906959"/>
              <a:ext cx="292783" cy="37619"/>
            </a:xfrm>
            <a:custGeom>
              <a:avLst/>
              <a:gdLst/>
              <a:ahLst/>
              <a:cxnLst/>
              <a:rect l="l" t="t" r="r" b="b"/>
              <a:pathLst>
                <a:path w="24088" h="3095" extrusionOk="0">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7748407" y="3001875"/>
              <a:ext cx="292783" cy="37619"/>
            </a:xfrm>
            <a:custGeom>
              <a:avLst/>
              <a:gdLst/>
              <a:ahLst/>
              <a:cxnLst/>
              <a:rect l="l" t="t" r="r" b="b"/>
              <a:pathLst>
                <a:path w="24088" h="3095" extrusionOk="0">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7748407" y="3096803"/>
              <a:ext cx="169097" cy="37619"/>
            </a:xfrm>
            <a:custGeom>
              <a:avLst/>
              <a:gdLst/>
              <a:ahLst/>
              <a:cxnLst/>
              <a:rect l="l" t="t" r="r" b="b"/>
              <a:pathLst>
                <a:path w="13912" h="3095" extrusionOk="0">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5920835" y="3483481"/>
              <a:ext cx="99863" cy="100070"/>
            </a:xfrm>
            <a:custGeom>
              <a:avLst/>
              <a:gdLst/>
              <a:ahLst/>
              <a:cxnLst/>
              <a:rect l="l" t="t" r="r" b="b"/>
              <a:pathLst>
                <a:path w="8216" h="8233" extrusionOk="0">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6613861" y="1706048"/>
              <a:ext cx="1714363" cy="373126"/>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6617556" y="1709743"/>
              <a:ext cx="1706973" cy="36573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6703441" y="1776095"/>
              <a:ext cx="233006" cy="233006"/>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7036480" y="1829515"/>
              <a:ext cx="674952" cy="37619"/>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7759285" y="1829515"/>
              <a:ext cx="477304" cy="37619"/>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7036480" y="1924444"/>
              <a:ext cx="265058" cy="37619"/>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5673267" y="1457228"/>
              <a:ext cx="459825" cy="389778"/>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5817909" y="1559948"/>
              <a:ext cx="170543" cy="138710"/>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19050" dir="5400000" algn="bl" rotWithShape="0">
                <a:schemeClr val="dk1">
                  <a:alpha val="25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5300175" y="2956587"/>
              <a:ext cx="436622" cy="284980"/>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5374951" y="3039798"/>
              <a:ext cx="287058" cy="60822"/>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7782513" y="1481684"/>
              <a:ext cx="269993" cy="269981"/>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7870039" y="1520494"/>
              <a:ext cx="97189" cy="96192"/>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7823803" y="1637592"/>
              <a:ext cx="184727" cy="105673"/>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64"/>
            <p:cNvGrpSpPr/>
            <p:nvPr/>
          </p:nvGrpSpPr>
          <p:grpSpPr>
            <a:xfrm>
              <a:off x="5306560" y="1715806"/>
              <a:ext cx="454888" cy="454888"/>
              <a:chOff x="5289166" y="402821"/>
              <a:chExt cx="801000" cy="801000"/>
            </a:xfrm>
          </p:grpSpPr>
          <p:sp>
            <p:nvSpPr>
              <p:cNvPr id="1001" name="Google Shape;1001;p64"/>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64"/>
            <p:cNvSpPr/>
            <p:nvPr/>
          </p:nvSpPr>
          <p:spPr>
            <a:xfrm>
              <a:off x="8072364" y="2213821"/>
              <a:ext cx="292491" cy="292491"/>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64"/>
            <p:cNvGrpSpPr/>
            <p:nvPr/>
          </p:nvGrpSpPr>
          <p:grpSpPr>
            <a:xfrm>
              <a:off x="6387030" y="2729646"/>
              <a:ext cx="995046" cy="816206"/>
              <a:chOff x="6710430" y="2844909"/>
              <a:chExt cx="995046" cy="816206"/>
            </a:xfrm>
          </p:grpSpPr>
          <p:sp>
            <p:nvSpPr>
              <p:cNvPr id="1005" name="Google Shape;1005;p64"/>
              <p:cNvSpPr/>
              <p:nvPr/>
            </p:nvSpPr>
            <p:spPr>
              <a:xfrm>
                <a:off x="6710430" y="2844909"/>
                <a:ext cx="995046" cy="655225"/>
              </a:xfrm>
              <a:custGeom>
                <a:avLst/>
                <a:gdLst/>
                <a:ahLst/>
                <a:cxnLst/>
                <a:rect l="l" t="t" r="r" b="b"/>
                <a:pathLst>
                  <a:path w="81865" h="53907" extrusionOk="0">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6748231" y="2882515"/>
                <a:ext cx="919672" cy="580024"/>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6748231" y="3005570"/>
                <a:ext cx="919672" cy="456967"/>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7225498" y="2979486"/>
                <a:ext cx="140560" cy="140548"/>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64"/>
            <p:cNvSpPr/>
            <p:nvPr/>
          </p:nvSpPr>
          <p:spPr>
            <a:xfrm>
              <a:off x="6878913" y="3637361"/>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8364857" y="248429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7170539" y="147307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5226503" y="2396433"/>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5029270" y="2748958"/>
              <a:ext cx="270900" cy="270900"/>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 name="Picture 55" descr="logo.png"/>
          <p:cNvPicPr>
            <a:picLocks noChangeAspect="1"/>
          </p:cNvPicPr>
          <p:nvPr/>
        </p:nvPicPr>
        <p:blipFill>
          <a:blip r:embed="rId3"/>
          <a:stretch>
            <a:fillRect/>
          </a:stretch>
        </p:blipFill>
        <p:spPr>
          <a:xfrm>
            <a:off x="1485900" y="1962150"/>
            <a:ext cx="1866900" cy="425450"/>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20"/>
        <p:cNvGrpSpPr/>
        <p:nvPr/>
      </p:nvGrpSpPr>
      <p:grpSpPr>
        <a:xfrm>
          <a:off x="0" y="0"/>
          <a:ext cx="0" cy="0"/>
          <a:chOff x="0" y="0"/>
          <a:chExt cx="0" cy="0"/>
        </a:xfrm>
      </p:grpSpPr>
      <p:sp>
        <p:nvSpPr>
          <p:cNvPr id="4021" name="Google Shape;4021;p120"/>
          <p:cNvSpPr/>
          <p:nvPr/>
        </p:nvSpPr>
        <p:spPr>
          <a:xfrm rot="945579">
            <a:off x="4412992" y="1763782"/>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20"/>
          <p:cNvSpPr/>
          <p:nvPr/>
        </p:nvSpPr>
        <p:spPr>
          <a:xfrm flipH="1">
            <a:off x="1553123" y="1890133"/>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120"/>
          <p:cNvGrpSpPr/>
          <p:nvPr/>
        </p:nvGrpSpPr>
        <p:grpSpPr>
          <a:xfrm>
            <a:off x="1872163" y="1432933"/>
            <a:ext cx="2813347" cy="2538731"/>
            <a:chOff x="925388" y="1643824"/>
            <a:chExt cx="2788750" cy="2516535"/>
          </a:xfrm>
        </p:grpSpPr>
        <p:sp>
          <p:nvSpPr>
            <p:cNvPr id="4024" name="Google Shape;4024;p120"/>
            <p:cNvSpPr/>
            <p:nvPr/>
          </p:nvSpPr>
          <p:spPr>
            <a:xfrm>
              <a:off x="925388" y="1643824"/>
              <a:ext cx="2788750" cy="2516535"/>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20"/>
            <p:cNvSpPr/>
            <p:nvPr/>
          </p:nvSpPr>
          <p:spPr>
            <a:xfrm>
              <a:off x="1039047" y="1775405"/>
              <a:ext cx="2518200" cy="18819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6" name="Google Shape;4026;p120"/>
          <p:cNvSpPr txBox="1">
            <a:spLocks noGrp="1"/>
          </p:cNvSpPr>
          <p:nvPr>
            <p:ph type="title"/>
          </p:nvPr>
        </p:nvSpPr>
        <p:spPr>
          <a:xfrm>
            <a:off x="4773000" y="1962150"/>
            <a:ext cx="3228000" cy="110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800" dirty="0"/>
              <a:t>Desktop </a:t>
            </a:r>
            <a:r>
              <a:rPr lang="en" dirty="0" smtClean="0"/>
              <a:t>View</a:t>
            </a:r>
            <a:endParaRPr/>
          </a:p>
        </p:txBody>
      </p:sp>
      <p:grpSp>
        <p:nvGrpSpPr>
          <p:cNvPr id="4028" name="Google Shape;4028;p120"/>
          <p:cNvGrpSpPr/>
          <p:nvPr/>
        </p:nvGrpSpPr>
        <p:grpSpPr>
          <a:xfrm>
            <a:off x="3930009" y="819150"/>
            <a:ext cx="1074309" cy="356822"/>
            <a:chOff x="1725115" y="1291147"/>
            <a:chExt cx="519090" cy="172403"/>
          </a:xfrm>
        </p:grpSpPr>
        <p:sp>
          <p:nvSpPr>
            <p:cNvPr id="4029" name="Google Shape;4029;p120"/>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20"/>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20"/>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120"/>
          <p:cNvGrpSpPr/>
          <p:nvPr/>
        </p:nvGrpSpPr>
        <p:grpSpPr>
          <a:xfrm rot="-1933770">
            <a:off x="3708681" y="3785889"/>
            <a:ext cx="620120" cy="233909"/>
            <a:chOff x="6872640" y="3300197"/>
            <a:chExt cx="620134" cy="233914"/>
          </a:xfrm>
        </p:grpSpPr>
        <p:sp>
          <p:nvSpPr>
            <p:cNvPr id="4033" name="Google Shape;4033;p120"/>
            <p:cNvSpPr/>
            <p:nvPr/>
          </p:nvSpPr>
          <p:spPr>
            <a:xfrm>
              <a:off x="7282174" y="3300197"/>
              <a:ext cx="210600" cy="210600"/>
            </a:xfrm>
            <a:prstGeom prst="ellipse">
              <a:avLst/>
            </a:prstGeom>
            <a:solidFill>
              <a:schemeClr val="accent4"/>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2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35" name="Google Shape;4035;p120"/>
          <p:cNvPicPr preferRelativeResize="0"/>
          <p:nvPr/>
        </p:nvPicPr>
        <p:blipFill>
          <a:blip r:embed="rId3"/>
          <a:srcRect l="3030" r="1234"/>
          <a:stretch>
            <a:fillRect/>
          </a:stretch>
        </p:blipFill>
        <p:spPr>
          <a:xfrm>
            <a:off x="1972960" y="1509133"/>
            <a:ext cx="2590800" cy="1219200"/>
          </a:xfrm>
          <a:prstGeom prst="rect">
            <a:avLst/>
          </a:prstGeom>
          <a:noFill/>
          <a:ln>
            <a:noFill/>
          </a:ln>
        </p:spPr>
      </p:pic>
      <p:sp>
        <p:nvSpPr>
          <p:cNvPr id="4036" name="Google Shape;4036;p12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2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2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20">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4035;p120"/>
          <p:cNvPicPr preferRelativeResize="0"/>
          <p:nvPr/>
        </p:nvPicPr>
        <p:blipFill>
          <a:blip r:embed="rId5"/>
          <a:srcRect l="2259" r="2259"/>
          <a:stretch>
            <a:fillRect/>
          </a:stretch>
        </p:blipFill>
        <p:spPr>
          <a:xfrm>
            <a:off x="1972960" y="2631025"/>
            <a:ext cx="2590800" cy="859308"/>
          </a:xfrm>
          <a:prstGeom prst="rect">
            <a:avLst/>
          </a:prstGeom>
          <a:noFill/>
          <a:ln>
            <a:noFill/>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2"/>
        <p:cNvGrpSpPr/>
        <p:nvPr/>
      </p:nvGrpSpPr>
      <p:grpSpPr>
        <a:xfrm>
          <a:off x="0" y="0"/>
          <a:ext cx="0" cy="0"/>
          <a:chOff x="0" y="0"/>
          <a:chExt cx="0" cy="0"/>
        </a:xfrm>
      </p:grpSpPr>
      <p:sp>
        <p:nvSpPr>
          <p:cNvPr id="3993" name="Google Shape;3993;p119"/>
          <p:cNvSpPr/>
          <p:nvPr/>
        </p:nvSpPr>
        <p:spPr>
          <a:xfrm flipH="1">
            <a:off x="4964013" y="2382817"/>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9"/>
          <p:cNvSpPr/>
          <p:nvPr/>
        </p:nvSpPr>
        <p:spPr>
          <a:xfrm rot="945579">
            <a:off x="7263457" y="1251429"/>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4"/>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9"/>
          <p:cNvSpPr txBox="1">
            <a:spLocks noGrp="1"/>
          </p:cNvSpPr>
          <p:nvPr>
            <p:ph type="title"/>
          </p:nvPr>
        </p:nvSpPr>
        <p:spPr>
          <a:xfrm>
            <a:off x="1725000" y="1922850"/>
            <a:ext cx="322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Tablet </a:t>
            </a:r>
            <a:r>
              <a:rPr lang="en" dirty="0" smtClean="0"/>
              <a:t/>
            </a:r>
            <a:br>
              <a:rPr lang="en" dirty="0" smtClean="0"/>
            </a:br>
            <a:r>
              <a:rPr lang="en" dirty="0" smtClean="0"/>
              <a:t>View</a:t>
            </a:r>
            <a:endParaRPr/>
          </a:p>
        </p:txBody>
      </p:sp>
      <p:grpSp>
        <p:nvGrpSpPr>
          <p:cNvPr id="3997" name="Google Shape;3997;p119"/>
          <p:cNvGrpSpPr/>
          <p:nvPr/>
        </p:nvGrpSpPr>
        <p:grpSpPr>
          <a:xfrm>
            <a:off x="5281375" y="954475"/>
            <a:ext cx="2306400" cy="3179100"/>
            <a:chOff x="5281375" y="954475"/>
            <a:chExt cx="2306400" cy="3179100"/>
          </a:xfrm>
        </p:grpSpPr>
        <p:sp>
          <p:nvSpPr>
            <p:cNvPr id="3998" name="Google Shape;3998;p119"/>
            <p:cNvSpPr/>
            <p:nvPr/>
          </p:nvSpPr>
          <p:spPr>
            <a:xfrm>
              <a:off x="5281375" y="954475"/>
              <a:ext cx="2306400" cy="3179100"/>
            </a:xfrm>
            <a:prstGeom prst="roundRect">
              <a:avLst>
                <a:gd name="adj" fmla="val 597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9"/>
            <p:cNvSpPr/>
            <p:nvPr/>
          </p:nvSpPr>
          <p:spPr>
            <a:xfrm>
              <a:off x="5319402" y="1027779"/>
              <a:ext cx="2220744" cy="327716"/>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9"/>
            <p:cNvSpPr/>
            <p:nvPr/>
          </p:nvSpPr>
          <p:spPr>
            <a:xfrm>
              <a:off x="5319405" y="1247600"/>
              <a:ext cx="2220744" cy="2744954"/>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119"/>
          <p:cNvGrpSpPr/>
          <p:nvPr/>
        </p:nvGrpSpPr>
        <p:grpSpPr>
          <a:xfrm>
            <a:off x="4042024" y="1285522"/>
            <a:ext cx="1074309" cy="356822"/>
            <a:chOff x="1725115" y="1291147"/>
            <a:chExt cx="519090" cy="172403"/>
          </a:xfrm>
        </p:grpSpPr>
        <p:sp>
          <p:nvSpPr>
            <p:cNvPr id="4002" name="Google Shape;4002;p119"/>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9"/>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9"/>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119"/>
          <p:cNvGrpSpPr/>
          <p:nvPr/>
        </p:nvGrpSpPr>
        <p:grpSpPr>
          <a:xfrm rot="-1933770">
            <a:off x="7602384" y="3145327"/>
            <a:ext cx="620120" cy="233909"/>
            <a:chOff x="6872640" y="3300197"/>
            <a:chExt cx="620134" cy="233914"/>
          </a:xfrm>
        </p:grpSpPr>
        <p:sp>
          <p:nvSpPr>
            <p:cNvPr id="4006" name="Google Shape;4006;p119"/>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119"/>
          <p:cNvGrpSpPr/>
          <p:nvPr/>
        </p:nvGrpSpPr>
        <p:grpSpPr>
          <a:xfrm>
            <a:off x="7785315" y="3617336"/>
            <a:ext cx="649330" cy="215676"/>
            <a:chOff x="1725115" y="1291147"/>
            <a:chExt cx="519090" cy="172403"/>
          </a:xfrm>
        </p:grpSpPr>
        <p:sp>
          <p:nvSpPr>
            <p:cNvPr id="4009" name="Google Shape;4009;p119"/>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9"/>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9"/>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12" name="Google Shape;4012;p119"/>
          <p:cNvPicPr preferRelativeResize="0"/>
          <p:nvPr/>
        </p:nvPicPr>
        <p:blipFill>
          <a:blip r:embed="rId3"/>
          <a:srcRect b="2501"/>
          <a:stretch>
            <a:fillRect/>
          </a:stretch>
        </p:blipFill>
        <p:spPr>
          <a:xfrm>
            <a:off x="5345903" y="1276350"/>
            <a:ext cx="2197897" cy="2438400"/>
          </a:xfrm>
          <a:prstGeom prst="roundRect">
            <a:avLst/>
          </a:prstGeom>
          <a:noFill/>
          <a:ln>
            <a:noFill/>
          </a:ln>
        </p:spPr>
      </p:pic>
      <p:sp>
        <p:nvSpPr>
          <p:cNvPr id="4013" name="Google Shape;4013;p11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9">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65"/>
        <p:cNvGrpSpPr/>
        <p:nvPr/>
      </p:nvGrpSpPr>
      <p:grpSpPr>
        <a:xfrm>
          <a:off x="0" y="0"/>
          <a:ext cx="0" cy="0"/>
          <a:chOff x="0" y="0"/>
          <a:chExt cx="0" cy="0"/>
        </a:xfrm>
      </p:grpSpPr>
      <p:sp>
        <p:nvSpPr>
          <p:cNvPr id="3966" name="Google Shape;3966;p118"/>
          <p:cNvSpPr/>
          <p:nvPr/>
        </p:nvSpPr>
        <p:spPr>
          <a:xfrm flipH="1">
            <a:off x="1950011" y="2343150"/>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8"/>
          <p:cNvSpPr/>
          <p:nvPr/>
        </p:nvSpPr>
        <p:spPr>
          <a:xfrm rot="945579">
            <a:off x="3489804" y="2125479"/>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8"/>
          <p:cNvSpPr txBox="1">
            <a:spLocks noGrp="1"/>
          </p:cNvSpPr>
          <p:nvPr>
            <p:ph type="title"/>
          </p:nvPr>
        </p:nvSpPr>
        <p:spPr>
          <a:xfrm>
            <a:off x="4114800" y="1962150"/>
            <a:ext cx="3228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800" dirty="0"/>
              <a:t>Mobile </a:t>
            </a:r>
            <a:r>
              <a:rPr lang="en" dirty="0" smtClean="0"/>
              <a:t/>
            </a:r>
            <a:br>
              <a:rPr lang="en" dirty="0" smtClean="0"/>
            </a:br>
            <a:r>
              <a:rPr lang="en" dirty="0" smtClean="0"/>
              <a:t>View</a:t>
            </a:r>
            <a:endParaRPr/>
          </a:p>
        </p:txBody>
      </p:sp>
      <p:grpSp>
        <p:nvGrpSpPr>
          <p:cNvPr id="3970" name="Google Shape;3970;p118"/>
          <p:cNvGrpSpPr/>
          <p:nvPr/>
        </p:nvGrpSpPr>
        <p:grpSpPr>
          <a:xfrm>
            <a:off x="2268239" y="1200149"/>
            <a:ext cx="1554258" cy="2895601"/>
            <a:chOff x="1947300" y="238125"/>
            <a:chExt cx="2584400" cy="5237775"/>
          </a:xfrm>
        </p:grpSpPr>
        <p:sp>
          <p:nvSpPr>
            <p:cNvPr id="3971" name="Google Shape;3971;p118"/>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8"/>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8"/>
            <p:cNvSpPr/>
            <p:nvPr/>
          </p:nvSpPr>
          <p:spPr>
            <a:xfrm>
              <a:off x="2001064" y="677324"/>
              <a:ext cx="2476850" cy="4564314"/>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118"/>
          <p:cNvGrpSpPr/>
          <p:nvPr/>
        </p:nvGrpSpPr>
        <p:grpSpPr>
          <a:xfrm>
            <a:off x="4031091" y="1285522"/>
            <a:ext cx="1074309" cy="356822"/>
            <a:chOff x="1725115" y="1291147"/>
            <a:chExt cx="519090" cy="172403"/>
          </a:xfrm>
        </p:grpSpPr>
        <p:sp>
          <p:nvSpPr>
            <p:cNvPr id="3975" name="Google Shape;3975;p118"/>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8"/>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8"/>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118"/>
          <p:cNvGrpSpPr/>
          <p:nvPr/>
        </p:nvGrpSpPr>
        <p:grpSpPr>
          <a:xfrm rot="-1933770">
            <a:off x="3941431" y="3623477"/>
            <a:ext cx="620120" cy="233909"/>
            <a:chOff x="6872640" y="3300197"/>
            <a:chExt cx="620134" cy="233914"/>
          </a:xfrm>
        </p:grpSpPr>
        <p:sp>
          <p:nvSpPr>
            <p:cNvPr id="3979" name="Google Shape;3979;p118"/>
            <p:cNvSpPr/>
            <p:nvPr/>
          </p:nvSpPr>
          <p:spPr>
            <a:xfrm>
              <a:off x="7282174" y="3300197"/>
              <a:ext cx="210600" cy="210600"/>
            </a:xfrm>
            <a:prstGeom prst="ellipse">
              <a:avLst/>
            </a:prstGeom>
            <a:solidFill>
              <a:schemeClr val="accent4"/>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81" name="Google Shape;3981;p118"/>
          <p:cNvPicPr preferRelativeResize="0"/>
          <p:nvPr/>
        </p:nvPicPr>
        <p:blipFill>
          <a:blip r:embed="rId3"/>
          <a:stretch>
            <a:fillRect/>
          </a:stretch>
        </p:blipFill>
        <p:spPr>
          <a:xfrm>
            <a:off x="2320307" y="1457576"/>
            <a:ext cx="1449050" cy="2257174"/>
          </a:xfrm>
          <a:prstGeom prst="rect">
            <a:avLst/>
          </a:prstGeom>
          <a:noFill/>
          <a:ln>
            <a:noFill/>
          </a:ln>
        </p:spPr>
      </p:pic>
      <p:grpSp>
        <p:nvGrpSpPr>
          <p:cNvPr id="3982" name="Google Shape;3982;p118"/>
          <p:cNvGrpSpPr/>
          <p:nvPr/>
        </p:nvGrpSpPr>
        <p:grpSpPr>
          <a:xfrm rot="3600212">
            <a:off x="1593843" y="1718654"/>
            <a:ext cx="543047" cy="204817"/>
            <a:chOff x="6872640" y="3300197"/>
            <a:chExt cx="620134" cy="233914"/>
          </a:xfrm>
        </p:grpSpPr>
        <p:sp>
          <p:nvSpPr>
            <p:cNvPr id="3983" name="Google Shape;3983;p118"/>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5" name="Google Shape;3985;p11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1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1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18">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81"/>
          <p:cNvSpPr/>
          <p:nvPr/>
        </p:nvSpPr>
        <p:spPr>
          <a:xfrm>
            <a:off x="2143200" y="120015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1"/>
          <p:cNvSpPr txBox="1">
            <a:spLocks noGrp="1"/>
          </p:cNvSpPr>
          <p:nvPr>
            <p:ph type="title"/>
          </p:nvPr>
        </p:nvSpPr>
        <p:spPr>
          <a:xfrm>
            <a:off x="1600200" y="2114550"/>
            <a:ext cx="3457500" cy="12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Future    </a:t>
            </a:r>
            <a:r>
              <a:rPr lang="en" sz="2800" dirty="0" smtClean="0"/>
              <a:t>of Project</a:t>
            </a:r>
            <a:endParaRPr/>
          </a:p>
        </p:txBody>
      </p:sp>
      <p:sp>
        <p:nvSpPr>
          <p:cNvPr id="1816" name="Google Shape;1816;p81"/>
          <p:cNvSpPr txBox="1">
            <a:spLocks noGrp="1"/>
          </p:cNvSpPr>
          <p:nvPr>
            <p:ph type="title" idx="2"/>
          </p:nvPr>
        </p:nvSpPr>
        <p:spPr>
          <a:xfrm>
            <a:off x="2143200" y="1323450"/>
            <a:ext cx="8913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05.</a:t>
            </a:r>
            <a:endParaRPr/>
          </a:p>
        </p:txBody>
      </p:sp>
      <p:sp>
        <p:nvSpPr>
          <p:cNvPr id="1818" name="Google Shape;1818;p8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2158;p86"/>
          <p:cNvGrpSpPr/>
          <p:nvPr/>
        </p:nvGrpSpPr>
        <p:grpSpPr>
          <a:xfrm>
            <a:off x="5115228" y="1631625"/>
            <a:ext cx="3114372" cy="2199745"/>
            <a:chOff x="1015094" y="1631625"/>
            <a:chExt cx="3114372" cy="2199745"/>
          </a:xfrm>
        </p:grpSpPr>
        <p:sp>
          <p:nvSpPr>
            <p:cNvPr id="55" name="Google Shape;2159;p86"/>
            <p:cNvSpPr/>
            <p:nvPr/>
          </p:nvSpPr>
          <p:spPr>
            <a:xfrm>
              <a:off x="1628899" y="1736167"/>
              <a:ext cx="978242" cy="44651"/>
            </a:xfrm>
            <a:custGeom>
              <a:avLst/>
              <a:gdLst/>
              <a:ahLst/>
              <a:cxnLst/>
              <a:rect l="l" t="t" r="r" b="b"/>
              <a:pathLst>
                <a:path w="36522" h="1667" extrusionOk="0">
                  <a:moveTo>
                    <a:pt x="1" y="0"/>
                  </a:moveTo>
                  <a:lnTo>
                    <a:pt x="1" y="1666"/>
                  </a:lnTo>
                  <a:lnTo>
                    <a:pt x="36521" y="1666"/>
                  </a:lnTo>
                  <a:lnTo>
                    <a:pt x="36521" y="0"/>
                  </a:lnTo>
                  <a:close/>
                </a:path>
              </a:pathLst>
            </a:custGeom>
            <a:solidFill>
              <a:srgbClr val="CDCDCD"/>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60;p86"/>
            <p:cNvSpPr/>
            <p:nvPr/>
          </p:nvSpPr>
          <p:spPr>
            <a:xfrm>
              <a:off x="1628899" y="1736167"/>
              <a:ext cx="429230" cy="44651"/>
            </a:xfrm>
            <a:custGeom>
              <a:avLst/>
              <a:gdLst/>
              <a:ahLst/>
              <a:cxnLst/>
              <a:rect l="l" t="t" r="r" b="b"/>
              <a:pathLst>
                <a:path w="16025" h="1667" extrusionOk="0">
                  <a:moveTo>
                    <a:pt x="16024" y="1666"/>
                  </a:moveTo>
                  <a:lnTo>
                    <a:pt x="1" y="1666"/>
                  </a:lnTo>
                  <a:lnTo>
                    <a:pt x="1" y="0"/>
                  </a:lnTo>
                  <a:lnTo>
                    <a:pt x="16024" y="0"/>
                  </a:lnTo>
                  <a:close/>
                </a:path>
              </a:pathLst>
            </a:custGeom>
            <a:solidFill>
              <a:srgbClr val="FF957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61;p86"/>
            <p:cNvSpPr/>
            <p:nvPr/>
          </p:nvSpPr>
          <p:spPr>
            <a:xfrm>
              <a:off x="2350326" y="3495593"/>
              <a:ext cx="492817" cy="310090"/>
            </a:xfrm>
            <a:custGeom>
              <a:avLst/>
              <a:gdLst/>
              <a:ahLst/>
              <a:cxnLst/>
              <a:rect l="l" t="t" r="r" b="b"/>
              <a:pathLst>
                <a:path w="18399" h="11577" extrusionOk="0">
                  <a:moveTo>
                    <a:pt x="17746" y="1"/>
                  </a:moveTo>
                  <a:cubicBezTo>
                    <a:pt x="17642" y="1"/>
                    <a:pt x="17536" y="31"/>
                    <a:pt x="17439" y="96"/>
                  </a:cubicBezTo>
                  <a:lnTo>
                    <a:pt x="366" y="10504"/>
                  </a:lnTo>
                  <a:cubicBezTo>
                    <a:pt x="92" y="10664"/>
                    <a:pt x="1" y="11029"/>
                    <a:pt x="161" y="11303"/>
                  </a:cubicBezTo>
                  <a:cubicBezTo>
                    <a:pt x="275" y="11485"/>
                    <a:pt x="480" y="11577"/>
                    <a:pt x="663" y="11577"/>
                  </a:cubicBezTo>
                  <a:cubicBezTo>
                    <a:pt x="777" y="11577"/>
                    <a:pt x="868" y="11554"/>
                    <a:pt x="959" y="11485"/>
                  </a:cubicBezTo>
                  <a:lnTo>
                    <a:pt x="18033" y="1077"/>
                  </a:lnTo>
                  <a:cubicBezTo>
                    <a:pt x="18307" y="895"/>
                    <a:pt x="18398" y="552"/>
                    <a:pt x="18238" y="278"/>
                  </a:cubicBezTo>
                  <a:cubicBezTo>
                    <a:pt x="18120" y="101"/>
                    <a:pt x="17936" y="1"/>
                    <a:pt x="17746" y="1"/>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62;p86"/>
            <p:cNvSpPr/>
            <p:nvPr/>
          </p:nvSpPr>
          <p:spPr>
            <a:xfrm>
              <a:off x="2669469" y="3495593"/>
              <a:ext cx="492174" cy="310090"/>
            </a:xfrm>
            <a:custGeom>
              <a:avLst/>
              <a:gdLst/>
              <a:ahLst/>
              <a:cxnLst/>
              <a:rect l="l" t="t" r="r" b="b"/>
              <a:pathLst>
                <a:path w="18375" h="11577" extrusionOk="0">
                  <a:moveTo>
                    <a:pt x="641" y="1"/>
                  </a:moveTo>
                  <a:cubicBezTo>
                    <a:pt x="452" y="1"/>
                    <a:pt x="264" y="101"/>
                    <a:pt x="160" y="278"/>
                  </a:cubicBezTo>
                  <a:cubicBezTo>
                    <a:pt x="1" y="552"/>
                    <a:pt x="69" y="895"/>
                    <a:pt x="343" y="1077"/>
                  </a:cubicBezTo>
                  <a:lnTo>
                    <a:pt x="17416" y="11485"/>
                  </a:lnTo>
                  <a:cubicBezTo>
                    <a:pt x="17508" y="11554"/>
                    <a:pt x="17622" y="11577"/>
                    <a:pt x="17713" y="11577"/>
                  </a:cubicBezTo>
                  <a:cubicBezTo>
                    <a:pt x="17918" y="11577"/>
                    <a:pt x="18101" y="11485"/>
                    <a:pt x="18215" y="11303"/>
                  </a:cubicBezTo>
                  <a:cubicBezTo>
                    <a:pt x="18375" y="11029"/>
                    <a:pt x="18284" y="10664"/>
                    <a:pt x="18033" y="10504"/>
                  </a:cubicBezTo>
                  <a:lnTo>
                    <a:pt x="936" y="96"/>
                  </a:lnTo>
                  <a:cubicBezTo>
                    <a:pt x="848" y="31"/>
                    <a:pt x="744" y="1"/>
                    <a:pt x="641" y="1"/>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63;p86"/>
            <p:cNvSpPr/>
            <p:nvPr/>
          </p:nvSpPr>
          <p:spPr>
            <a:xfrm>
              <a:off x="2072780" y="1969089"/>
              <a:ext cx="1367053" cy="1642188"/>
            </a:xfrm>
            <a:custGeom>
              <a:avLst/>
              <a:gdLst/>
              <a:ahLst/>
              <a:cxnLst/>
              <a:rect l="l" t="t" r="r" b="b"/>
              <a:pathLst>
                <a:path w="51038" h="61310" extrusionOk="0">
                  <a:moveTo>
                    <a:pt x="1895" y="1"/>
                  </a:moveTo>
                  <a:cubicBezTo>
                    <a:pt x="845" y="1"/>
                    <a:pt x="0" y="868"/>
                    <a:pt x="0" y="1918"/>
                  </a:cubicBezTo>
                  <a:lnTo>
                    <a:pt x="0" y="59415"/>
                  </a:lnTo>
                  <a:cubicBezTo>
                    <a:pt x="0" y="60465"/>
                    <a:pt x="845" y="61309"/>
                    <a:pt x="1895" y="61309"/>
                  </a:cubicBezTo>
                  <a:lnTo>
                    <a:pt x="49120" y="61309"/>
                  </a:lnTo>
                  <a:cubicBezTo>
                    <a:pt x="50170" y="61309"/>
                    <a:pt x="51038" y="60465"/>
                    <a:pt x="51038" y="59415"/>
                  </a:cubicBezTo>
                  <a:lnTo>
                    <a:pt x="51038" y="1918"/>
                  </a:lnTo>
                  <a:cubicBezTo>
                    <a:pt x="51038" y="868"/>
                    <a:pt x="50170" y="1"/>
                    <a:pt x="49120" y="1"/>
                  </a:cubicBez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64;p86"/>
            <p:cNvSpPr/>
            <p:nvPr/>
          </p:nvSpPr>
          <p:spPr>
            <a:xfrm>
              <a:off x="2136957" y="2437639"/>
              <a:ext cx="1233181" cy="993268"/>
            </a:xfrm>
            <a:custGeom>
              <a:avLst/>
              <a:gdLst/>
              <a:ahLst/>
              <a:cxnLst/>
              <a:rect l="l" t="t" r="r" b="b"/>
              <a:pathLst>
                <a:path w="46040" h="37083" extrusionOk="0">
                  <a:moveTo>
                    <a:pt x="45549" y="0"/>
                  </a:moveTo>
                  <a:cubicBezTo>
                    <a:pt x="43729" y="0"/>
                    <a:pt x="37321" y="1263"/>
                    <a:pt x="34535" y="18480"/>
                  </a:cubicBezTo>
                  <a:cubicBezTo>
                    <a:pt x="32741" y="29575"/>
                    <a:pt x="27875" y="34845"/>
                    <a:pt x="23456" y="34845"/>
                  </a:cubicBezTo>
                  <a:cubicBezTo>
                    <a:pt x="19838" y="34845"/>
                    <a:pt x="16520" y="31313"/>
                    <a:pt x="15431" y="24552"/>
                  </a:cubicBezTo>
                  <a:cubicBezTo>
                    <a:pt x="13723" y="13969"/>
                    <a:pt x="6742" y="12412"/>
                    <a:pt x="2780" y="12412"/>
                  </a:cubicBezTo>
                  <a:cubicBezTo>
                    <a:pt x="1128" y="12412"/>
                    <a:pt x="1" y="12683"/>
                    <a:pt x="1" y="12683"/>
                  </a:cubicBezTo>
                  <a:lnTo>
                    <a:pt x="1" y="37083"/>
                  </a:lnTo>
                  <a:lnTo>
                    <a:pt x="46039" y="37083"/>
                  </a:lnTo>
                  <a:lnTo>
                    <a:pt x="46039" y="37"/>
                  </a:lnTo>
                  <a:cubicBezTo>
                    <a:pt x="46039" y="37"/>
                    <a:pt x="45862" y="0"/>
                    <a:pt x="45549"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65;p86"/>
            <p:cNvSpPr/>
            <p:nvPr/>
          </p:nvSpPr>
          <p:spPr>
            <a:xfrm>
              <a:off x="2136957" y="2665446"/>
              <a:ext cx="1233181" cy="860227"/>
            </a:xfrm>
            <a:custGeom>
              <a:avLst/>
              <a:gdLst/>
              <a:ahLst/>
              <a:cxnLst/>
              <a:rect l="l" t="t" r="r" b="b"/>
              <a:pathLst>
                <a:path w="46040" h="32116" extrusionOk="0">
                  <a:moveTo>
                    <a:pt x="30695" y="0"/>
                  </a:moveTo>
                  <a:cubicBezTo>
                    <a:pt x="30682" y="0"/>
                    <a:pt x="30669" y="0"/>
                    <a:pt x="30655" y="1"/>
                  </a:cubicBezTo>
                  <a:cubicBezTo>
                    <a:pt x="25096" y="45"/>
                    <a:pt x="26865" y="17283"/>
                    <a:pt x="23972" y="17283"/>
                  </a:cubicBezTo>
                  <a:cubicBezTo>
                    <a:pt x="23884" y="17283"/>
                    <a:pt x="23791" y="17267"/>
                    <a:pt x="23693" y="17234"/>
                  </a:cubicBezTo>
                  <a:cubicBezTo>
                    <a:pt x="20429" y="16138"/>
                    <a:pt x="20292" y="5547"/>
                    <a:pt x="17576" y="5524"/>
                  </a:cubicBezTo>
                  <a:cubicBezTo>
                    <a:pt x="17567" y="5524"/>
                    <a:pt x="17558" y="5524"/>
                    <a:pt x="17549" y="5524"/>
                  </a:cubicBezTo>
                  <a:cubicBezTo>
                    <a:pt x="14838" y="5524"/>
                    <a:pt x="14970" y="8888"/>
                    <a:pt x="13627" y="18101"/>
                  </a:cubicBezTo>
                  <a:cubicBezTo>
                    <a:pt x="12845" y="23373"/>
                    <a:pt x="11927" y="26608"/>
                    <a:pt x="10854" y="26608"/>
                  </a:cubicBezTo>
                  <a:cubicBezTo>
                    <a:pt x="10051" y="26608"/>
                    <a:pt x="9160" y="24793"/>
                    <a:pt x="8172" y="20657"/>
                  </a:cubicBezTo>
                  <a:cubicBezTo>
                    <a:pt x="6715" y="14627"/>
                    <a:pt x="3879" y="13499"/>
                    <a:pt x="1962" y="13499"/>
                  </a:cubicBezTo>
                  <a:cubicBezTo>
                    <a:pt x="818" y="13499"/>
                    <a:pt x="1" y="13901"/>
                    <a:pt x="1" y="13901"/>
                  </a:cubicBezTo>
                  <a:lnTo>
                    <a:pt x="1" y="32116"/>
                  </a:lnTo>
                  <a:lnTo>
                    <a:pt x="46039" y="32116"/>
                  </a:lnTo>
                  <a:lnTo>
                    <a:pt x="46039" y="26638"/>
                  </a:lnTo>
                  <a:cubicBezTo>
                    <a:pt x="45803" y="26659"/>
                    <a:pt x="45573" y="26669"/>
                    <a:pt x="45349" y="26669"/>
                  </a:cubicBezTo>
                  <a:cubicBezTo>
                    <a:pt x="33991" y="26669"/>
                    <a:pt x="38653" y="0"/>
                    <a:pt x="30695"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66;p86"/>
            <p:cNvSpPr/>
            <p:nvPr/>
          </p:nvSpPr>
          <p:spPr>
            <a:xfrm>
              <a:off x="2160206" y="2082818"/>
              <a:ext cx="139416" cy="139416"/>
            </a:xfrm>
            <a:custGeom>
              <a:avLst/>
              <a:gdLst/>
              <a:ahLst/>
              <a:cxnLst/>
              <a:rect l="l" t="t" r="r" b="b"/>
              <a:pathLst>
                <a:path w="5205" h="5205" extrusionOk="0">
                  <a:moveTo>
                    <a:pt x="0" y="0"/>
                  </a:moveTo>
                  <a:lnTo>
                    <a:pt x="0" y="5204"/>
                  </a:lnTo>
                  <a:lnTo>
                    <a:pt x="5204" y="5204"/>
                  </a:lnTo>
                  <a:lnTo>
                    <a:pt x="5204" y="0"/>
                  </a:lnTo>
                  <a:close/>
                </a:path>
              </a:pathLst>
            </a:custGeom>
            <a:solidFill>
              <a:srgbClr val="E5E4E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67;p86"/>
            <p:cNvSpPr/>
            <p:nvPr/>
          </p:nvSpPr>
          <p:spPr>
            <a:xfrm>
              <a:off x="2335058" y="2082818"/>
              <a:ext cx="1035080" cy="40365"/>
            </a:xfrm>
            <a:custGeom>
              <a:avLst/>
              <a:gdLst/>
              <a:ahLst/>
              <a:cxnLst/>
              <a:rect l="l" t="t" r="r" b="b"/>
              <a:pathLst>
                <a:path w="38644" h="1507" extrusionOk="0">
                  <a:moveTo>
                    <a:pt x="0" y="0"/>
                  </a:moveTo>
                  <a:lnTo>
                    <a:pt x="0" y="1507"/>
                  </a:lnTo>
                  <a:lnTo>
                    <a:pt x="38643" y="1507"/>
                  </a:lnTo>
                  <a:lnTo>
                    <a:pt x="38643"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68;p86"/>
            <p:cNvSpPr/>
            <p:nvPr/>
          </p:nvSpPr>
          <p:spPr>
            <a:xfrm>
              <a:off x="2335058" y="2152513"/>
              <a:ext cx="1035080" cy="40365"/>
            </a:xfrm>
            <a:custGeom>
              <a:avLst/>
              <a:gdLst/>
              <a:ahLst/>
              <a:cxnLst/>
              <a:rect l="l" t="t" r="r" b="b"/>
              <a:pathLst>
                <a:path w="38644" h="1507" extrusionOk="0">
                  <a:moveTo>
                    <a:pt x="0" y="0"/>
                  </a:moveTo>
                  <a:lnTo>
                    <a:pt x="0" y="1507"/>
                  </a:lnTo>
                  <a:lnTo>
                    <a:pt x="38643" y="1507"/>
                  </a:lnTo>
                  <a:lnTo>
                    <a:pt x="38643"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69;p86"/>
            <p:cNvSpPr/>
            <p:nvPr/>
          </p:nvSpPr>
          <p:spPr>
            <a:xfrm>
              <a:off x="2335058" y="2222207"/>
              <a:ext cx="1035080" cy="40365"/>
            </a:xfrm>
            <a:custGeom>
              <a:avLst/>
              <a:gdLst/>
              <a:ahLst/>
              <a:cxnLst/>
              <a:rect l="l" t="t" r="r" b="b"/>
              <a:pathLst>
                <a:path w="38644" h="1507" extrusionOk="0">
                  <a:moveTo>
                    <a:pt x="0" y="0"/>
                  </a:moveTo>
                  <a:lnTo>
                    <a:pt x="0" y="1507"/>
                  </a:lnTo>
                  <a:lnTo>
                    <a:pt x="38643" y="1507"/>
                  </a:lnTo>
                  <a:lnTo>
                    <a:pt x="38643"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70;p86"/>
            <p:cNvSpPr/>
            <p:nvPr/>
          </p:nvSpPr>
          <p:spPr>
            <a:xfrm>
              <a:off x="2169366" y="2351820"/>
              <a:ext cx="517245" cy="40365"/>
            </a:xfrm>
            <a:custGeom>
              <a:avLst/>
              <a:gdLst/>
              <a:ahLst/>
              <a:cxnLst/>
              <a:rect l="l" t="t" r="r" b="b"/>
              <a:pathLst>
                <a:path w="19311" h="1507" extrusionOk="0">
                  <a:moveTo>
                    <a:pt x="1" y="0"/>
                  </a:moveTo>
                  <a:lnTo>
                    <a:pt x="1" y="1507"/>
                  </a:lnTo>
                  <a:lnTo>
                    <a:pt x="19311" y="1507"/>
                  </a:lnTo>
                  <a:lnTo>
                    <a:pt x="19311"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71;p86"/>
            <p:cNvSpPr/>
            <p:nvPr/>
          </p:nvSpPr>
          <p:spPr>
            <a:xfrm>
              <a:off x="2169366" y="2417229"/>
              <a:ext cx="517245" cy="40392"/>
            </a:xfrm>
            <a:custGeom>
              <a:avLst/>
              <a:gdLst/>
              <a:ahLst/>
              <a:cxnLst/>
              <a:rect l="l" t="t" r="r" b="b"/>
              <a:pathLst>
                <a:path w="19311" h="1508" extrusionOk="0">
                  <a:moveTo>
                    <a:pt x="1" y="1"/>
                  </a:moveTo>
                  <a:lnTo>
                    <a:pt x="1" y="1507"/>
                  </a:lnTo>
                  <a:lnTo>
                    <a:pt x="19311" y="1507"/>
                  </a:lnTo>
                  <a:lnTo>
                    <a:pt x="19311"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72;p86"/>
            <p:cNvSpPr/>
            <p:nvPr/>
          </p:nvSpPr>
          <p:spPr>
            <a:xfrm>
              <a:off x="2169366" y="2482638"/>
              <a:ext cx="517245" cy="41008"/>
            </a:xfrm>
            <a:custGeom>
              <a:avLst/>
              <a:gdLst/>
              <a:ahLst/>
              <a:cxnLst/>
              <a:rect l="l" t="t" r="r" b="b"/>
              <a:pathLst>
                <a:path w="19311" h="1531" extrusionOk="0">
                  <a:moveTo>
                    <a:pt x="1" y="1"/>
                  </a:moveTo>
                  <a:lnTo>
                    <a:pt x="1" y="1530"/>
                  </a:lnTo>
                  <a:lnTo>
                    <a:pt x="19311" y="1530"/>
                  </a:lnTo>
                  <a:lnTo>
                    <a:pt x="19311"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73;p86"/>
            <p:cNvSpPr/>
            <p:nvPr/>
          </p:nvSpPr>
          <p:spPr>
            <a:xfrm>
              <a:off x="1298157" y="2697855"/>
              <a:ext cx="375847" cy="809523"/>
            </a:xfrm>
            <a:custGeom>
              <a:avLst/>
              <a:gdLst/>
              <a:ahLst/>
              <a:cxnLst/>
              <a:rect l="l" t="t" r="r" b="b"/>
              <a:pathLst>
                <a:path w="14032" h="30223" extrusionOk="0">
                  <a:moveTo>
                    <a:pt x="8091" y="0"/>
                  </a:moveTo>
                  <a:cubicBezTo>
                    <a:pt x="7784" y="0"/>
                    <a:pt x="7471" y="83"/>
                    <a:pt x="7168" y="274"/>
                  </a:cubicBezTo>
                  <a:cubicBezTo>
                    <a:pt x="5638" y="1210"/>
                    <a:pt x="6529" y="2922"/>
                    <a:pt x="5935" y="4223"/>
                  </a:cubicBezTo>
                  <a:cubicBezTo>
                    <a:pt x="5387" y="5433"/>
                    <a:pt x="3767" y="5958"/>
                    <a:pt x="3379" y="7259"/>
                  </a:cubicBezTo>
                  <a:cubicBezTo>
                    <a:pt x="2922" y="8742"/>
                    <a:pt x="3767" y="10386"/>
                    <a:pt x="3538" y="11892"/>
                  </a:cubicBezTo>
                  <a:cubicBezTo>
                    <a:pt x="3401" y="12851"/>
                    <a:pt x="2854" y="13513"/>
                    <a:pt x="2100" y="14175"/>
                  </a:cubicBezTo>
                  <a:cubicBezTo>
                    <a:pt x="1598" y="14631"/>
                    <a:pt x="1119" y="15088"/>
                    <a:pt x="913" y="15704"/>
                  </a:cubicBezTo>
                  <a:cubicBezTo>
                    <a:pt x="388" y="17256"/>
                    <a:pt x="1575" y="18831"/>
                    <a:pt x="2374" y="20224"/>
                  </a:cubicBezTo>
                  <a:cubicBezTo>
                    <a:pt x="2854" y="21068"/>
                    <a:pt x="3310" y="22141"/>
                    <a:pt x="3036" y="23031"/>
                  </a:cubicBezTo>
                  <a:cubicBezTo>
                    <a:pt x="2740" y="23944"/>
                    <a:pt x="1712" y="24195"/>
                    <a:pt x="1005" y="24789"/>
                  </a:cubicBezTo>
                  <a:cubicBezTo>
                    <a:pt x="0" y="25610"/>
                    <a:pt x="137" y="27025"/>
                    <a:pt x="959" y="28030"/>
                  </a:cubicBezTo>
                  <a:cubicBezTo>
                    <a:pt x="1370" y="28532"/>
                    <a:pt x="1918" y="28920"/>
                    <a:pt x="2511" y="29171"/>
                  </a:cubicBezTo>
                  <a:cubicBezTo>
                    <a:pt x="3744" y="29924"/>
                    <a:pt x="5273" y="30153"/>
                    <a:pt x="6711" y="30198"/>
                  </a:cubicBezTo>
                  <a:cubicBezTo>
                    <a:pt x="7052" y="30213"/>
                    <a:pt x="7425" y="30223"/>
                    <a:pt x="7817" y="30223"/>
                  </a:cubicBezTo>
                  <a:cubicBezTo>
                    <a:pt x="10496" y="30223"/>
                    <a:pt x="14032" y="29751"/>
                    <a:pt x="13833" y="27003"/>
                  </a:cubicBezTo>
                  <a:cubicBezTo>
                    <a:pt x="13741" y="25747"/>
                    <a:pt x="12532" y="24789"/>
                    <a:pt x="12166" y="23625"/>
                  </a:cubicBezTo>
                  <a:cubicBezTo>
                    <a:pt x="11915" y="22803"/>
                    <a:pt x="12417" y="22232"/>
                    <a:pt x="12691" y="21502"/>
                  </a:cubicBezTo>
                  <a:cubicBezTo>
                    <a:pt x="12920" y="20954"/>
                    <a:pt x="12920" y="20361"/>
                    <a:pt x="12691" y="19767"/>
                  </a:cubicBezTo>
                  <a:cubicBezTo>
                    <a:pt x="12258" y="18626"/>
                    <a:pt x="11094" y="17644"/>
                    <a:pt x="10911" y="16457"/>
                  </a:cubicBezTo>
                  <a:cubicBezTo>
                    <a:pt x="10706" y="15019"/>
                    <a:pt x="12326" y="14061"/>
                    <a:pt x="12851" y="12851"/>
                  </a:cubicBezTo>
                  <a:cubicBezTo>
                    <a:pt x="13330" y="11733"/>
                    <a:pt x="12851" y="10591"/>
                    <a:pt x="12189" y="9541"/>
                  </a:cubicBezTo>
                  <a:cubicBezTo>
                    <a:pt x="11847" y="8971"/>
                    <a:pt x="11436" y="8400"/>
                    <a:pt x="11162" y="7784"/>
                  </a:cubicBezTo>
                  <a:cubicBezTo>
                    <a:pt x="10728" y="6916"/>
                    <a:pt x="10820" y="6095"/>
                    <a:pt x="10979" y="5227"/>
                  </a:cubicBezTo>
                  <a:cubicBezTo>
                    <a:pt x="11276" y="3789"/>
                    <a:pt x="11116" y="2397"/>
                    <a:pt x="10066" y="1119"/>
                  </a:cubicBezTo>
                  <a:cubicBezTo>
                    <a:pt x="9579" y="502"/>
                    <a:pt x="8850" y="0"/>
                    <a:pt x="8091" y="0"/>
                  </a:cubicBezTo>
                  <a:close/>
                </a:path>
              </a:pathLst>
            </a:custGeom>
            <a:solidFill>
              <a:schemeClr val="accent4"/>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74;p86"/>
            <p:cNvSpPr/>
            <p:nvPr/>
          </p:nvSpPr>
          <p:spPr>
            <a:xfrm>
              <a:off x="1481581" y="2964259"/>
              <a:ext cx="15294" cy="836549"/>
            </a:xfrm>
            <a:custGeom>
              <a:avLst/>
              <a:gdLst/>
              <a:ahLst/>
              <a:cxnLst/>
              <a:rect l="l" t="t" r="r" b="b"/>
              <a:pathLst>
                <a:path w="571" h="31232" extrusionOk="0">
                  <a:moveTo>
                    <a:pt x="285" y="0"/>
                  </a:moveTo>
                  <a:cubicBezTo>
                    <a:pt x="143" y="0"/>
                    <a:pt x="0" y="86"/>
                    <a:pt x="0" y="257"/>
                  </a:cubicBezTo>
                  <a:lnTo>
                    <a:pt x="0" y="30957"/>
                  </a:lnTo>
                  <a:cubicBezTo>
                    <a:pt x="0" y="31140"/>
                    <a:pt x="143" y="31231"/>
                    <a:pt x="285" y="31231"/>
                  </a:cubicBezTo>
                  <a:cubicBezTo>
                    <a:pt x="428" y="31231"/>
                    <a:pt x="571" y="31140"/>
                    <a:pt x="571" y="30957"/>
                  </a:cubicBezTo>
                  <a:lnTo>
                    <a:pt x="571" y="257"/>
                  </a:lnTo>
                  <a:cubicBezTo>
                    <a:pt x="571" y="86"/>
                    <a:pt x="428" y="0"/>
                    <a:pt x="285"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75;p86"/>
            <p:cNvSpPr/>
            <p:nvPr/>
          </p:nvSpPr>
          <p:spPr>
            <a:xfrm>
              <a:off x="1369218" y="3360463"/>
              <a:ext cx="127925" cy="94337"/>
            </a:xfrm>
            <a:custGeom>
              <a:avLst/>
              <a:gdLst/>
              <a:ahLst/>
              <a:cxnLst/>
              <a:rect l="l" t="t" r="r" b="b"/>
              <a:pathLst>
                <a:path w="4776" h="3522" extrusionOk="0">
                  <a:moveTo>
                    <a:pt x="373" y="1"/>
                  </a:moveTo>
                  <a:cubicBezTo>
                    <a:pt x="147" y="1"/>
                    <a:pt x="0" y="359"/>
                    <a:pt x="246" y="530"/>
                  </a:cubicBezTo>
                  <a:cubicBezTo>
                    <a:pt x="1616" y="1420"/>
                    <a:pt x="2940" y="2379"/>
                    <a:pt x="4172" y="3452"/>
                  </a:cubicBezTo>
                  <a:cubicBezTo>
                    <a:pt x="4231" y="3500"/>
                    <a:pt x="4295" y="3521"/>
                    <a:pt x="4356" y="3521"/>
                  </a:cubicBezTo>
                  <a:cubicBezTo>
                    <a:pt x="4582" y="3521"/>
                    <a:pt x="4776" y="3243"/>
                    <a:pt x="4560" y="3064"/>
                  </a:cubicBezTo>
                  <a:cubicBezTo>
                    <a:pt x="3282" y="1968"/>
                    <a:pt x="1935" y="964"/>
                    <a:pt x="520" y="51"/>
                  </a:cubicBezTo>
                  <a:cubicBezTo>
                    <a:pt x="470" y="16"/>
                    <a:pt x="420" y="1"/>
                    <a:pt x="37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6;p86"/>
            <p:cNvSpPr/>
            <p:nvPr/>
          </p:nvSpPr>
          <p:spPr>
            <a:xfrm>
              <a:off x="1481340" y="3198922"/>
              <a:ext cx="103203" cy="111185"/>
            </a:xfrm>
            <a:custGeom>
              <a:avLst/>
              <a:gdLst/>
              <a:ahLst/>
              <a:cxnLst/>
              <a:rect l="l" t="t" r="r" b="b"/>
              <a:pathLst>
                <a:path w="3853" h="4151" extrusionOk="0">
                  <a:moveTo>
                    <a:pt x="3430" y="0"/>
                  </a:moveTo>
                  <a:cubicBezTo>
                    <a:pt x="3368" y="0"/>
                    <a:pt x="3305" y="23"/>
                    <a:pt x="3250" y="79"/>
                  </a:cubicBezTo>
                  <a:cubicBezTo>
                    <a:pt x="2086" y="1197"/>
                    <a:pt x="1059" y="2430"/>
                    <a:pt x="146" y="3731"/>
                  </a:cubicBezTo>
                  <a:cubicBezTo>
                    <a:pt x="1" y="3940"/>
                    <a:pt x="198" y="4150"/>
                    <a:pt x="398" y="4150"/>
                  </a:cubicBezTo>
                  <a:cubicBezTo>
                    <a:pt x="482" y="4150"/>
                    <a:pt x="565" y="4114"/>
                    <a:pt x="625" y="4027"/>
                  </a:cubicBezTo>
                  <a:cubicBezTo>
                    <a:pt x="1516" y="2749"/>
                    <a:pt x="2520" y="1562"/>
                    <a:pt x="3638" y="489"/>
                  </a:cubicBezTo>
                  <a:cubicBezTo>
                    <a:pt x="3852" y="293"/>
                    <a:pt x="3649" y="0"/>
                    <a:pt x="3430"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77;p86"/>
            <p:cNvSpPr/>
            <p:nvPr/>
          </p:nvSpPr>
          <p:spPr>
            <a:xfrm>
              <a:off x="1404896" y="3067703"/>
              <a:ext cx="95381" cy="87185"/>
            </a:xfrm>
            <a:custGeom>
              <a:avLst/>
              <a:gdLst/>
              <a:ahLst/>
              <a:cxnLst/>
              <a:rect l="l" t="t" r="r" b="b"/>
              <a:pathLst>
                <a:path w="3561" h="3255" extrusionOk="0">
                  <a:moveTo>
                    <a:pt x="430" y="1"/>
                  </a:moveTo>
                  <a:cubicBezTo>
                    <a:pt x="194" y="1"/>
                    <a:pt x="0" y="279"/>
                    <a:pt x="215" y="458"/>
                  </a:cubicBezTo>
                  <a:cubicBezTo>
                    <a:pt x="1242" y="1257"/>
                    <a:pt x="2155" y="2170"/>
                    <a:pt x="2977" y="3152"/>
                  </a:cubicBezTo>
                  <a:cubicBezTo>
                    <a:pt x="3033" y="3224"/>
                    <a:pt x="3100" y="3255"/>
                    <a:pt x="3166" y="3255"/>
                  </a:cubicBezTo>
                  <a:cubicBezTo>
                    <a:pt x="3369" y="3255"/>
                    <a:pt x="3560" y="2970"/>
                    <a:pt x="3388" y="2764"/>
                  </a:cubicBezTo>
                  <a:cubicBezTo>
                    <a:pt x="2566" y="1759"/>
                    <a:pt x="1630" y="869"/>
                    <a:pt x="626" y="70"/>
                  </a:cubicBezTo>
                  <a:cubicBezTo>
                    <a:pt x="563" y="21"/>
                    <a:pt x="495" y="1"/>
                    <a:pt x="430"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78;p86"/>
            <p:cNvSpPr/>
            <p:nvPr/>
          </p:nvSpPr>
          <p:spPr>
            <a:xfrm>
              <a:off x="1413708" y="3693159"/>
              <a:ext cx="147987" cy="138211"/>
            </a:xfrm>
            <a:custGeom>
              <a:avLst/>
              <a:gdLst/>
              <a:ahLst/>
              <a:cxnLst/>
              <a:rect l="l" t="t" r="r" b="b"/>
              <a:pathLst>
                <a:path w="5525" h="5160" extrusionOk="0">
                  <a:moveTo>
                    <a:pt x="0" y="1"/>
                  </a:moveTo>
                  <a:lnTo>
                    <a:pt x="731" y="5159"/>
                  </a:lnTo>
                  <a:lnTo>
                    <a:pt x="4680"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79;p86"/>
            <p:cNvSpPr/>
            <p:nvPr/>
          </p:nvSpPr>
          <p:spPr>
            <a:xfrm>
              <a:off x="1658898" y="2990374"/>
              <a:ext cx="276341" cy="595136"/>
            </a:xfrm>
            <a:custGeom>
              <a:avLst/>
              <a:gdLst/>
              <a:ahLst/>
              <a:cxnLst/>
              <a:rect l="l" t="t" r="r" b="b"/>
              <a:pathLst>
                <a:path w="10317" h="22219" extrusionOk="0">
                  <a:moveTo>
                    <a:pt x="4384" y="0"/>
                  </a:moveTo>
                  <a:cubicBezTo>
                    <a:pt x="3826" y="0"/>
                    <a:pt x="3280" y="371"/>
                    <a:pt x="2921" y="812"/>
                  </a:cubicBezTo>
                  <a:cubicBezTo>
                    <a:pt x="2145" y="1770"/>
                    <a:pt x="2031" y="2797"/>
                    <a:pt x="2259" y="3847"/>
                  </a:cubicBezTo>
                  <a:cubicBezTo>
                    <a:pt x="2373" y="4486"/>
                    <a:pt x="2442" y="5080"/>
                    <a:pt x="2122" y="5719"/>
                  </a:cubicBezTo>
                  <a:cubicBezTo>
                    <a:pt x="1917" y="6175"/>
                    <a:pt x="1620" y="6586"/>
                    <a:pt x="1369" y="7020"/>
                  </a:cubicBezTo>
                  <a:cubicBezTo>
                    <a:pt x="890" y="7796"/>
                    <a:pt x="524" y="8618"/>
                    <a:pt x="867" y="9440"/>
                  </a:cubicBezTo>
                  <a:cubicBezTo>
                    <a:pt x="1255" y="10330"/>
                    <a:pt x="2442" y="11037"/>
                    <a:pt x="2305" y="12087"/>
                  </a:cubicBezTo>
                  <a:cubicBezTo>
                    <a:pt x="2168" y="12977"/>
                    <a:pt x="1323" y="13685"/>
                    <a:pt x="1004" y="14530"/>
                  </a:cubicBezTo>
                  <a:cubicBezTo>
                    <a:pt x="844" y="14963"/>
                    <a:pt x="821" y="15397"/>
                    <a:pt x="1004" y="15808"/>
                  </a:cubicBezTo>
                  <a:cubicBezTo>
                    <a:pt x="1209" y="16333"/>
                    <a:pt x="1574" y="16744"/>
                    <a:pt x="1392" y="17360"/>
                  </a:cubicBezTo>
                  <a:cubicBezTo>
                    <a:pt x="1118" y="18227"/>
                    <a:pt x="228" y="18912"/>
                    <a:pt x="159" y="19848"/>
                  </a:cubicBezTo>
                  <a:cubicBezTo>
                    <a:pt x="0" y="21855"/>
                    <a:pt x="2594" y="22219"/>
                    <a:pt x="4563" y="22219"/>
                  </a:cubicBezTo>
                  <a:cubicBezTo>
                    <a:pt x="4854" y="22219"/>
                    <a:pt x="5133" y="22211"/>
                    <a:pt x="5386" y="22199"/>
                  </a:cubicBezTo>
                  <a:cubicBezTo>
                    <a:pt x="6436" y="22153"/>
                    <a:pt x="7577" y="21993"/>
                    <a:pt x="8468" y="21446"/>
                  </a:cubicBezTo>
                  <a:cubicBezTo>
                    <a:pt x="8901" y="21240"/>
                    <a:pt x="9312" y="20966"/>
                    <a:pt x="9609" y="20601"/>
                  </a:cubicBezTo>
                  <a:cubicBezTo>
                    <a:pt x="10225" y="19848"/>
                    <a:pt x="10316" y="18821"/>
                    <a:pt x="9586" y="18204"/>
                  </a:cubicBezTo>
                  <a:cubicBezTo>
                    <a:pt x="9061" y="17771"/>
                    <a:pt x="8308" y="17588"/>
                    <a:pt x="8102" y="16926"/>
                  </a:cubicBezTo>
                  <a:cubicBezTo>
                    <a:pt x="7874" y="16264"/>
                    <a:pt x="8217" y="15488"/>
                    <a:pt x="8582" y="14849"/>
                  </a:cubicBezTo>
                  <a:cubicBezTo>
                    <a:pt x="9152" y="13845"/>
                    <a:pt x="10043" y="12681"/>
                    <a:pt x="9655" y="11539"/>
                  </a:cubicBezTo>
                  <a:cubicBezTo>
                    <a:pt x="9495" y="11083"/>
                    <a:pt x="9130" y="10741"/>
                    <a:pt x="8764" y="10421"/>
                  </a:cubicBezTo>
                  <a:cubicBezTo>
                    <a:pt x="8239" y="9919"/>
                    <a:pt x="7828" y="9462"/>
                    <a:pt x="7714" y="8755"/>
                  </a:cubicBezTo>
                  <a:cubicBezTo>
                    <a:pt x="7555" y="7636"/>
                    <a:pt x="8171" y="6427"/>
                    <a:pt x="7851" y="5331"/>
                  </a:cubicBezTo>
                  <a:cubicBezTo>
                    <a:pt x="7555" y="4395"/>
                    <a:pt x="6368" y="4007"/>
                    <a:pt x="5957" y="3117"/>
                  </a:cubicBezTo>
                  <a:cubicBezTo>
                    <a:pt x="5523" y="2158"/>
                    <a:pt x="6162" y="880"/>
                    <a:pt x="5044" y="195"/>
                  </a:cubicBezTo>
                  <a:cubicBezTo>
                    <a:pt x="4829" y="59"/>
                    <a:pt x="4606" y="0"/>
                    <a:pt x="4384" y="0"/>
                  </a:cubicBezTo>
                  <a:close/>
                </a:path>
              </a:pathLst>
            </a:custGeom>
            <a:solidFill>
              <a:schemeClr val="accent3"/>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80;p86"/>
            <p:cNvSpPr/>
            <p:nvPr/>
          </p:nvSpPr>
          <p:spPr>
            <a:xfrm>
              <a:off x="1789100" y="3186200"/>
              <a:ext cx="11035" cy="614609"/>
            </a:xfrm>
            <a:custGeom>
              <a:avLst/>
              <a:gdLst/>
              <a:ahLst/>
              <a:cxnLst/>
              <a:rect l="l" t="t" r="r" b="b"/>
              <a:pathLst>
                <a:path w="412" h="22946" extrusionOk="0">
                  <a:moveTo>
                    <a:pt x="206" y="0"/>
                  </a:moveTo>
                  <a:cubicBezTo>
                    <a:pt x="103" y="0"/>
                    <a:pt x="0" y="63"/>
                    <a:pt x="0" y="188"/>
                  </a:cubicBezTo>
                  <a:lnTo>
                    <a:pt x="0" y="22740"/>
                  </a:lnTo>
                  <a:cubicBezTo>
                    <a:pt x="0" y="22877"/>
                    <a:pt x="103" y="22945"/>
                    <a:pt x="206" y="22945"/>
                  </a:cubicBezTo>
                  <a:cubicBezTo>
                    <a:pt x="308" y="22945"/>
                    <a:pt x="411" y="22877"/>
                    <a:pt x="411" y="22740"/>
                  </a:cubicBezTo>
                  <a:lnTo>
                    <a:pt x="411" y="188"/>
                  </a:lnTo>
                  <a:cubicBezTo>
                    <a:pt x="411" y="63"/>
                    <a:pt x="308" y="0"/>
                    <a:pt x="206"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81;p86"/>
            <p:cNvSpPr/>
            <p:nvPr/>
          </p:nvSpPr>
          <p:spPr>
            <a:xfrm>
              <a:off x="1789019" y="3477111"/>
              <a:ext cx="94497" cy="69427"/>
            </a:xfrm>
            <a:custGeom>
              <a:avLst/>
              <a:gdLst/>
              <a:ahLst/>
              <a:cxnLst/>
              <a:rect l="l" t="t" r="r" b="b"/>
              <a:pathLst>
                <a:path w="3528" h="2592" extrusionOk="0">
                  <a:moveTo>
                    <a:pt x="3237" y="1"/>
                  </a:moveTo>
                  <a:cubicBezTo>
                    <a:pt x="3203" y="1"/>
                    <a:pt x="3167" y="10"/>
                    <a:pt x="3130" y="32"/>
                  </a:cubicBezTo>
                  <a:cubicBezTo>
                    <a:pt x="2080" y="717"/>
                    <a:pt x="1099" y="1448"/>
                    <a:pt x="163" y="2246"/>
                  </a:cubicBezTo>
                  <a:cubicBezTo>
                    <a:pt x="1" y="2390"/>
                    <a:pt x="151" y="2591"/>
                    <a:pt x="312" y="2591"/>
                  </a:cubicBezTo>
                  <a:cubicBezTo>
                    <a:pt x="355" y="2591"/>
                    <a:pt x="398" y="2577"/>
                    <a:pt x="437" y="2543"/>
                  </a:cubicBezTo>
                  <a:cubicBezTo>
                    <a:pt x="1350" y="1767"/>
                    <a:pt x="2331" y="1037"/>
                    <a:pt x="3336" y="398"/>
                  </a:cubicBezTo>
                  <a:cubicBezTo>
                    <a:pt x="3527" y="264"/>
                    <a:pt x="3413" y="1"/>
                    <a:pt x="3237"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82;p86"/>
            <p:cNvSpPr/>
            <p:nvPr/>
          </p:nvSpPr>
          <p:spPr>
            <a:xfrm>
              <a:off x="1724896" y="3358427"/>
              <a:ext cx="75748" cy="81882"/>
            </a:xfrm>
            <a:custGeom>
              <a:avLst/>
              <a:gdLst/>
              <a:ahLst/>
              <a:cxnLst/>
              <a:rect l="l" t="t" r="r" b="b"/>
              <a:pathLst>
                <a:path w="2828" h="3057" extrusionOk="0">
                  <a:moveTo>
                    <a:pt x="303" y="1"/>
                  </a:moveTo>
                  <a:cubicBezTo>
                    <a:pt x="145" y="1"/>
                    <a:pt x="0" y="213"/>
                    <a:pt x="160" y="355"/>
                  </a:cubicBezTo>
                  <a:cubicBezTo>
                    <a:pt x="982" y="1154"/>
                    <a:pt x="1712" y="2021"/>
                    <a:pt x="2374" y="2957"/>
                  </a:cubicBezTo>
                  <a:cubicBezTo>
                    <a:pt x="2417" y="3027"/>
                    <a:pt x="2480" y="3056"/>
                    <a:pt x="2544" y="3056"/>
                  </a:cubicBezTo>
                  <a:cubicBezTo>
                    <a:pt x="2687" y="3056"/>
                    <a:pt x="2827" y="2909"/>
                    <a:pt x="2717" y="2752"/>
                  </a:cubicBezTo>
                  <a:cubicBezTo>
                    <a:pt x="2055" y="1793"/>
                    <a:pt x="1302" y="880"/>
                    <a:pt x="434" y="58"/>
                  </a:cubicBezTo>
                  <a:cubicBezTo>
                    <a:pt x="394" y="18"/>
                    <a:pt x="348" y="1"/>
                    <a:pt x="30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83;p86"/>
            <p:cNvSpPr/>
            <p:nvPr/>
          </p:nvSpPr>
          <p:spPr>
            <a:xfrm>
              <a:off x="1787064" y="3262135"/>
              <a:ext cx="70043" cy="64257"/>
            </a:xfrm>
            <a:custGeom>
              <a:avLst/>
              <a:gdLst/>
              <a:ahLst/>
              <a:cxnLst/>
              <a:rect l="l" t="t" r="r" b="b"/>
              <a:pathLst>
                <a:path w="2615" h="2399" extrusionOk="0">
                  <a:moveTo>
                    <a:pt x="2284" y="1"/>
                  </a:moveTo>
                  <a:cubicBezTo>
                    <a:pt x="2240" y="1"/>
                    <a:pt x="2195" y="15"/>
                    <a:pt x="2153" y="47"/>
                  </a:cubicBezTo>
                  <a:cubicBezTo>
                    <a:pt x="1400" y="640"/>
                    <a:pt x="738" y="1302"/>
                    <a:pt x="122" y="2033"/>
                  </a:cubicBezTo>
                  <a:cubicBezTo>
                    <a:pt x="0" y="2189"/>
                    <a:pt x="130" y="2399"/>
                    <a:pt x="280" y="2399"/>
                  </a:cubicBezTo>
                  <a:cubicBezTo>
                    <a:pt x="326" y="2399"/>
                    <a:pt x="375" y="2378"/>
                    <a:pt x="419" y="2329"/>
                  </a:cubicBezTo>
                  <a:cubicBezTo>
                    <a:pt x="1012" y="1599"/>
                    <a:pt x="1697" y="937"/>
                    <a:pt x="2450" y="343"/>
                  </a:cubicBezTo>
                  <a:cubicBezTo>
                    <a:pt x="2614" y="216"/>
                    <a:pt x="2458" y="1"/>
                    <a:pt x="2284"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84;p86"/>
            <p:cNvSpPr/>
            <p:nvPr/>
          </p:nvSpPr>
          <p:spPr>
            <a:xfrm>
              <a:off x="1724896" y="3693159"/>
              <a:ext cx="147987" cy="138211"/>
            </a:xfrm>
            <a:custGeom>
              <a:avLst/>
              <a:gdLst/>
              <a:ahLst/>
              <a:cxnLst/>
              <a:rect l="l" t="t" r="r" b="b"/>
              <a:pathLst>
                <a:path w="5525" h="5160" extrusionOk="0">
                  <a:moveTo>
                    <a:pt x="1" y="1"/>
                  </a:moveTo>
                  <a:lnTo>
                    <a:pt x="731" y="5159"/>
                  </a:lnTo>
                  <a:lnTo>
                    <a:pt x="4703"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85;p86"/>
            <p:cNvSpPr/>
            <p:nvPr/>
          </p:nvSpPr>
          <p:spPr>
            <a:xfrm>
              <a:off x="1015094" y="1689079"/>
              <a:ext cx="1675804" cy="560664"/>
            </a:xfrm>
            <a:custGeom>
              <a:avLst/>
              <a:gdLst/>
              <a:ahLst/>
              <a:cxnLst/>
              <a:rect l="l" t="t" r="r" b="b"/>
              <a:pathLst>
                <a:path w="62565" h="20932" extrusionOk="0">
                  <a:moveTo>
                    <a:pt x="60647" y="20931"/>
                  </a:moveTo>
                  <a:lnTo>
                    <a:pt x="1895" y="20931"/>
                  </a:lnTo>
                  <a:cubicBezTo>
                    <a:pt x="845" y="20931"/>
                    <a:pt x="0" y="20064"/>
                    <a:pt x="0" y="19014"/>
                  </a:cubicBezTo>
                  <a:lnTo>
                    <a:pt x="0" y="1895"/>
                  </a:lnTo>
                  <a:cubicBezTo>
                    <a:pt x="0" y="845"/>
                    <a:pt x="845" y="1"/>
                    <a:pt x="1895" y="1"/>
                  </a:cubicBezTo>
                  <a:lnTo>
                    <a:pt x="60647" y="1"/>
                  </a:lnTo>
                  <a:cubicBezTo>
                    <a:pt x="61720" y="1"/>
                    <a:pt x="62565" y="845"/>
                    <a:pt x="62565" y="1895"/>
                  </a:cubicBezTo>
                  <a:lnTo>
                    <a:pt x="62565" y="19014"/>
                  </a:lnTo>
                  <a:cubicBezTo>
                    <a:pt x="62565" y="20064"/>
                    <a:pt x="61720" y="20931"/>
                    <a:pt x="60647" y="2093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86;p86"/>
            <p:cNvSpPr/>
            <p:nvPr/>
          </p:nvSpPr>
          <p:spPr>
            <a:xfrm>
              <a:off x="1537214" y="2326133"/>
              <a:ext cx="445086" cy="279421"/>
            </a:xfrm>
            <a:custGeom>
              <a:avLst/>
              <a:gdLst/>
              <a:ahLst/>
              <a:cxnLst/>
              <a:rect l="l" t="t" r="r" b="b"/>
              <a:pathLst>
                <a:path w="16617" h="10432" extrusionOk="0">
                  <a:moveTo>
                    <a:pt x="14837" y="6483"/>
                  </a:moveTo>
                  <a:cubicBezTo>
                    <a:pt x="14951" y="6072"/>
                    <a:pt x="14996" y="5638"/>
                    <a:pt x="14996" y="5205"/>
                  </a:cubicBezTo>
                  <a:cubicBezTo>
                    <a:pt x="14996" y="2329"/>
                    <a:pt x="12668" y="1"/>
                    <a:pt x="9815" y="1"/>
                  </a:cubicBezTo>
                  <a:cubicBezTo>
                    <a:pt x="7715" y="1"/>
                    <a:pt x="5912" y="1256"/>
                    <a:pt x="5090" y="3036"/>
                  </a:cubicBezTo>
                  <a:cubicBezTo>
                    <a:pt x="4816" y="2945"/>
                    <a:pt x="4520" y="2877"/>
                    <a:pt x="4223" y="2877"/>
                  </a:cubicBezTo>
                  <a:cubicBezTo>
                    <a:pt x="2785" y="2877"/>
                    <a:pt x="1644" y="4041"/>
                    <a:pt x="1644" y="5456"/>
                  </a:cubicBezTo>
                  <a:cubicBezTo>
                    <a:pt x="1644" y="5821"/>
                    <a:pt x="1735" y="6163"/>
                    <a:pt x="1872" y="6483"/>
                  </a:cubicBezTo>
                  <a:cubicBezTo>
                    <a:pt x="822" y="6551"/>
                    <a:pt x="0" y="7396"/>
                    <a:pt x="0" y="8446"/>
                  </a:cubicBezTo>
                  <a:cubicBezTo>
                    <a:pt x="0" y="9542"/>
                    <a:pt x="890" y="10432"/>
                    <a:pt x="1986" y="10432"/>
                  </a:cubicBezTo>
                  <a:lnTo>
                    <a:pt x="14631" y="10432"/>
                  </a:lnTo>
                  <a:cubicBezTo>
                    <a:pt x="15727" y="10432"/>
                    <a:pt x="16617" y="9542"/>
                    <a:pt x="16617" y="8446"/>
                  </a:cubicBezTo>
                  <a:cubicBezTo>
                    <a:pt x="16617" y="7419"/>
                    <a:pt x="15841" y="6597"/>
                    <a:pt x="14837" y="6483"/>
                  </a:cubicBez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87;p86"/>
            <p:cNvSpPr/>
            <p:nvPr/>
          </p:nvSpPr>
          <p:spPr>
            <a:xfrm>
              <a:off x="3345656" y="2089541"/>
              <a:ext cx="21428" cy="14089"/>
            </a:xfrm>
            <a:custGeom>
              <a:avLst/>
              <a:gdLst/>
              <a:ahLst/>
              <a:cxnLst/>
              <a:rect l="l" t="t" r="r" b="b"/>
              <a:pathLst>
                <a:path w="800" h="526" fill="none" extrusionOk="0">
                  <a:moveTo>
                    <a:pt x="0" y="0"/>
                  </a:moveTo>
                  <a:lnTo>
                    <a:pt x="799" y="525"/>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88;p86"/>
            <p:cNvSpPr/>
            <p:nvPr/>
          </p:nvSpPr>
          <p:spPr>
            <a:xfrm>
              <a:off x="3404342" y="2127442"/>
              <a:ext cx="399873" cy="255582"/>
            </a:xfrm>
            <a:custGeom>
              <a:avLst/>
              <a:gdLst/>
              <a:ahLst/>
              <a:cxnLst/>
              <a:rect l="l" t="t" r="r" b="b"/>
              <a:pathLst>
                <a:path w="14929" h="9542" fill="none" extrusionOk="0">
                  <a:moveTo>
                    <a:pt x="1" y="0"/>
                  </a:moveTo>
                  <a:lnTo>
                    <a:pt x="14928" y="9541"/>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89;p86"/>
            <p:cNvSpPr/>
            <p:nvPr/>
          </p:nvSpPr>
          <p:spPr>
            <a:xfrm>
              <a:off x="3822537" y="2394622"/>
              <a:ext cx="21428" cy="14089"/>
            </a:xfrm>
            <a:custGeom>
              <a:avLst/>
              <a:gdLst/>
              <a:ahLst/>
              <a:cxnLst/>
              <a:rect l="l" t="t" r="r" b="b"/>
              <a:pathLst>
                <a:path w="800" h="526" fill="none" extrusionOk="0">
                  <a:moveTo>
                    <a:pt x="0" y="0"/>
                  </a:moveTo>
                  <a:lnTo>
                    <a:pt x="799" y="525"/>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90;p86"/>
            <p:cNvSpPr/>
            <p:nvPr/>
          </p:nvSpPr>
          <p:spPr>
            <a:xfrm>
              <a:off x="2824769" y="2759595"/>
              <a:ext cx="13473" cy="21428"/>
            </a:xfrm>
            <a:custGeom>
              <a:avLst/>
              <a:gdLst/>
              <a:ahLst/>
              <a:cxnLst/>
              <a:rect l="l" t="t" r="r" b="b"/>
              <a:pathLst>
                <a:path w="503" h="800" fill="none" extrusionOk="0">
                  <a:moveTo>
                    <a:pt x="0" y="800"/>
                  </a:moveTo>
                  <a:lnTo>
                    <a:pt x="502" y="1"/>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91;p86"/>
            <p:cNvSpPr/>
            <p:nvPr/>
          </p:nvSpPr>
          <p:spPr>
            <a:xfrm>
              <a:off x="2859000" y="2129879"/>
              <a:ext cx="360740" cy="595511"/>
            </a:xfrm>
            <a:custGeom>
              <a:avLst/>
              <a:gdLst/>
              <a:ahLst/>
              <a:cxnLst/>
              <a:rect l="l" t="t" r="r" b="b"/>
              <a:pathLst>
                <a:path w="13468" h="22233" fill="none" extrusionOk="0">
                  <a:moveTo>
                    <a:pt x="0" y="22233"/>
                  </a:moveTo>
                  <a:lnTo>
                    <a:pt x="13467" y="1"/>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92;p86"/>
            <p:cNvSpPr/>
            <p:nvPr/>
          </p:nvSpPr>
          <p:spPr>
            <a:xfrm>
              <a:off x="3230106" y="2091363"/>
              <a:ext cx="12857" cy="21428"/>
            </a:xfrm>
            <a:custGeom>
              <a:avLst/>
              <a:gdLst/>
              <a:ahLst/>
              <a:cxnLst/>
              <a:rect l="l" t="t" r="r" b="b"/>
              <a:pathLst>
                <a:path w="480" h="800" fill="none" extrusionOk="0">
                  <a:moveTo>
                    <a:pt x="0" y="800"/>
                  </a:moveTo>
                  <a:lnTo>
                    <a:pt x="480" y="1"/>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93;p86"/>
            <p:cNvSpPr/>
            <p:nvPr/>
          </p:nvSpPr>
          <p:spPr>
            <a:xfrm>
              <a:off x="2269033" y="2672785"/>
              <a:ext cx="24481" cy="7366"/>
            </a:xfrm>
            <a:custGeom>
              <a:avLst/>
              <a:gdLst/>
              <a:ahLst/>
              <a:cxnLst/>
              <a:rect l="l" t="t" r="r" b="b"/>
              <a:pathLst>
                <a:path w="914" h="275" fill="none" extrusionOk="0">
                  <a:moveTo>
                    <a:pt x="0" y="1"/>
                  </a:moveTo>
                  <a:lnTo>
                    <a:pt x="913" y="274"/>
                  </a:lnTo>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94;p86"/>
            <p:cNvSpPr/>
            <p:nvPr/>
          </p:nvSpPr>
          <p:spPr>
            <a:xfrm>
              <a:off x="2335058" y="2692954"/>
              <a:ext cx="352169" cy="107033"/>
            </a:xfrm>
            <a:custGeom>
              <a:avLst/>
              <a:gdLst/>
              <a:ahLst/>
              <a:cxnLst/>
              <a:rect l="l" t="t" r="r" b="b"/>
              <a:pathLst>
                <a:path w="13148" h="3996" fill="none" extrusionOk="0">
                  <a:moveTo>
                    <a:pt x="0" y="1"/>
                  </a:moveTo>
                  <a:lnTo>
                    <a:pt x="13148" y="3995"/>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95;p86"/>
            <p:cNvSpPr/>
            <p:nvPr/>
          </p:nvSpPr>
          <p:spPr>
            <a:xfrm>
              <a:off x="2707986" y="2806683"/>
              <a:ext cx="24481" cy="7366"/>
            </a:xfrm>
            <a:custGeom>
              <a:avLst/>
              <a:gdLst/>
              <a:ahLst/>
              <a:cxnLst/>
              <a:rect l="l" t="t" r="r" b="b"/>
              <a:pathLst>
                <a:path w="914" h="275" fill="none" extrusionOk="0">
                  <a:moveTo>
                    <a:pt x="1" y="0"/>
                  </a:moveTo>
                  <a:lnTo>
                    <a:pt x="914" y="274"/>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96;p86"/>
            <p:cNvSpPr/>
            <p:nvPr/>
          </p:nvSpPr>
          <p:spPr>
            <a:xfrm>
              <a:off x="1855741" y="2888591"/>
              <a:ext cx="20812" cy="14705"/>
            </a:xfrm>
            <a:custGeom>
              <a:avLst/>
              <a:gdLst/>
              <a:ahLst/>
              <a:cxnLst/>
              <a:rect l="l" t="t" r="r" b="b"/>
              <a:pathLst>
                <a:path w="777" h="549" fill="none" extrusionOk="0">
                  <a:moveTo>
                    <a:pt x="0" y="549"/>
                  </a:moveTo>
                  <a:lnTo>
                    <a:pt x="776" y="1"/>
                  </a:lnTo>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97;p86"/>
            <p:cNvSpPr/>
            <p:nvPr/>
          </p:nvSpPr>
          <p:spPr>
            <a:xfrm>
              <a:off x="1913811" y="2706400"/>
              <a:ext cx="234181" cy="157174"/>
            </a:xfrm>
            <a:custGeom>
              <a:avLst/>
              <a:gdLst/>
              <a:ahLst/>
              <a:cxnLst/>
              <a:rect l="l" t="t" r="r" b="b"/>
              <a:pathLst>
                <a:path w="8743" h="5868" fill="none" extrusionOk="0">
                  <a:moveTo>
                    <a:pt x="1" y="5867"/>
                  </a:moveTo>
                  <a:lnTo>
                    <a:pt x="8743" y="1"/>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98;p86"/>
            <p:cNvSpPr/>
            <p:nvPr/>
          </p:nvSpPr>
          <p:spPr>
            <a:xfrm>
              <a:off x="2166313" y="2679508"/>
              <a:ext cx="21428" cy="14089"/>
            </a:xfrm>
            <a:custGeom>
              <a:avLst/>
              <a:gdLst/>
              <a:ahLst/>
              <a:cxnLst/>
              <a:rect l="l" t="t" r="r" b="b"/>
              <a:pathLst>
                <a:path w="800" h="526" fill="none" extrusionOk="0">
                  <a:moveTo>
                    <a:pt x="0" y="526"/>
                  </a:moveTo>
                  <a:lnTo>
                    <a:pt x="799" y="1"/>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99;p86"/>
            <p:cNvSpPr/>
            <p:nvPr/>
          </p:nvSpPr>
          <p:spPr>
            <a:xfrm>
              <a:off x="3836599" y="2394622"/>
              <a:ext cx="71543" cy="70927"/>
            </a:xfrm>
            <a:custGeom>
              <a:avLst/>
              <a:gdLst/>
              <a:ahLst/>
              <a:cxnLst/>
              <a:rect l="l" t="t" r="r" b="b"/>
              <a:pathLst>
                <a:path w="2671" h="2648" fill="none" extrusionOk="0">
                  <a:moveTo>
                    <a:pt x="2671" y="1324"/>
                  </a:moveTo>
                  <a:cubicBezTo>
                    <a:pt x="2671" y="2054"/>
                    <a:pt x="2077" y="2648"/>
                    <a:pt x="1347" y="2648"/>
                  </a:cubicBezTo>
                  <a:cubicBezTo>
                    <a:pt x="594" y="2648"/>
                    <a:pt x="0" y="2054"/>
                    <a:pt x="0" y="1324"/>
                  </a:cubicBezTo>
                  <a:cubicBezTo>
                    <a:pt x="0" y="594"/>
                    <a:pt x="594" y="0"/>
                    <a:pt x="1347" y="0"/>
                  </a:cubicBezTo>
                  <a:cubicBezTo>
                    <a:pt x="2077" y="0"/>
                    <a:pt x="2671" y="594"/>
                    <a:pt x="2671" y="1324"/>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00;p86"/>
            <p:cNvSpPr/>
            <p:nvPr/>
          </p:nvSpPr>
          <p:spPr>
            <a:xfrm>
              <a:off x="3238061" y="2006990"/>
              <a:ext cx="71543" cy="71570"/>
            </a:xfrm>
            <a:custGeom>
              <a:avLst/>
              <a:gdLst/>
              <a:ahLst/>
              <a:cxnLst/>
              <a:rect l="l" t="t" r="r" b="b"/>
              <a:pathLst>
                <a:path w="2671" h="2672" fill="none" extrusionOk="0">
                  <a:moveTo>
                    <a:pt x="2671" y="1348"/>
                  </a:moveTo>
                  <a:cubicBezTo>
                    <a:pt x="2671" y="2078"/>
                    <a:pt x="2077" y="2671"/>
                    <a:pt x="1347" y="2671"/>
                  </a:cubicBezTo>
                  <a:cubicBezTo>
                    <a:pt x="594" y="2671"/>
                    <a:pt x="0" y="2078"/>
                    <a:pt x="0" y="1348"/>
                  </a:cubicBezTo>
                  <a:cubicBezTo>
                    <a:pt x="0" y="617"/>
                    <a:pt x="594" y="1"/>
                    <a:pt x="1347" y="1"/>
                  </a:cubicBezTo>
                  <a:cubicBezTo>
                    <a:pt x="2077" y="1"/>
                    <a:pt x="2671" y="617"/>
                    <a:pt x="2671" y="1348"/>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01;p86"/>
            <p:cNvSpPr/>
            <p:nvPr/>
          </p:nvSpPr>
          <p:spPr>
            <a:xfrm>
              <a:off x="2753842" y="2790157"/>
              <a:ext cx="70953" cy="71570"/>
            </a:xfrm>
            <a:custGeom>
              <a:avLst/>
              <a:gdLst/>
              <a:ahLst/>
              <a:cxnLst/>
              <a:rect l="l" t="t" r="r" b="b"/>
              <a:pathLst>
                <a:path w="2649" h="2672" fill="none" extrusionOk="0">
                  <a:moveTo>
                    <a:pt x="2648" y="1348"/>
                  </a:moveTo>
                  <a:cubicBezTo>
                    <a:pt x="2648" y="2078"/>
                    <a:pt x="2055" y="2672"/>
                    <a:pt x="1324" y="2672"/>
                  </a:cubicBezTo>
                  <a:cubicBezTo>
                    <a:pt x="594" y="2672"/>
                    <a:pt x="1" y="2078"/>
                    <a:pt x="1" y="1348"/>
                  </a:cubicBezTo>
                  <a:cubicBezTo>
                    <a:pt x="1" y="594"/>
                    <a:pt x="594" y="1"/>
                    <a:pt x="1324" y="1"/>
                  </a:cubicBezTo>
                  <a:cubicBezTo>
                    <a:pt x="2055" y="1"/>
                    <a:pt x="2648" y="594"/>
                    <a:pt x="2648" y="1348"/>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02;p86"/>
            <p:cNvSpPr/>
            <p:nvPr/>
          </p:nvSpPr>
          <p:spPr>
            <a:xfrm>
              <a:off x="2183428" y="2627545"/>
              <a:ext cx="71570" cy="70953"/>
            </a:xfrm>
            <a:custGeom>
              <a:avLst/>
              <a:gdLst/>
              <a:ahLst/>
              <a:cxnLst/>
              <a:rect l="l" t="t" r="r" b="b"/>
              <a:pathLst>
                <a:path w="2672" h="2649" fill="none" extrusionOk="0">
                  <a:moveTo>
                    <a:pt x="2671" y="1324"/>
                  </a:moveTo>
                  <a:cubicBezTo>
                    <a:pt x="2671" y="2055"/>
                    <a:pt x="2078" y="2648"/>
                    <a:pt x="1324" y="2648"/>
                  </a:cubicBezTo>
                  <a:cubicBezTo>
                    <a:pt x="594" y="2648"/>
                    <a:pt x="1" y="2055"/>
                    <a:pt x="1" y="1324"/>
                  </a:cubicBezTo>
                  <a:cubicBezTo>
                    <a:pt x="1" y="594"/>
                    <a:pt x="594" y="0"/>
                    <a:pt x="1324" y="0"/>
                  </a:cubicBezTo>
                  <a:cubicBezTo>
                    <a:pt x="2078" y="0"/>
                    <a:pt x="2671" y="594"/>
                    <a:pt x="2671" y="1324"/>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03;p86"/>
            <p:cNvSpPr/>
            <p:nvPr/>
          </p:nvSpPr>
          <p:spPr>
            <a:xfrm>
              <a:off x="1790305" y="2887386"/>
              <a:ext cx="70953" cy="70927"/>
            </a:xfrm>
            <a:custGeom>
              <a:avLst/>
              <a:gdLst/>
              <a:ahLst/>
              <a:cxnLst/>
              <a:rect l="l" t="t" r="r" b="b"/>
              <a:pathLst>
                <a:path w="2649" h="2648" fill="none" extrusionOk="0">
                  <a:moveTo>
                    <a:pt x="2649" y="1324"/>
                  </a:moveTo>
                  <a:cubicBezTo>
                    <a:pt x="2649" y="2054"/>
                    <a:pt x="2055" y="2648"/>
                    <a:pt x="1325" y="2648"/>
                  </a:cubicBezTo>
                  <a:cubicBezTo>
                    <a:pt x="594" y="2648"/>
                    <a:pt x="1" y="2054"/>
                    <a:pt x="1" y="1324"/>
                  </a:cubicBezTo>
                  <a:cubicBezTo>
                    <a:pt x="1" y="594"/>
                    <a:pt x="594" y="0"/>
                    <a:pt x="1325" y="0"/>
                  </a:cubicBezTo>
                  <a:cubicBezTo>
                    <a:pt x="2055" y="0"/>
                    <a:pt x="2649" y="594"/>
                    <a:pt x="2649" y="1324"/>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04;p86"/>
            <p:cNvSpPr/>
            <p:nvPr/>
          </p:nvSpPr>
          <p:spPr>
            <a:xfrm>
              <a:off x="1325050" y="2394622"/>
              <a:ext cx="88069" cy="88042"/>
            </a:xfrm>
            <a:custGeom>
              <a:avLst/>
              <a:gdLst/>
              <a:ahLst/>
              <a:cxnLst/>
              <a:rect l="l" t="t" r="r" b="b"/>
              <a:pathLst>
                <a:path w="3288" h="3287" extrusionOk="0">
                  <a:moveTo>
                    <a:pt x="2922" y="1255"/>
                  </a:moveTo>
                  <a:lnTo>
                    <a:pt x="2397" y="1255"/>
                  </a:lnTo>
                  <a:cubicBezTo>
                    <a:pt x="2192" y="1255"/>
                    <a:pt x="2032" y="1096"/>
                    <a:pt x="2032" y="890"/>
                  </a:cubicBezTo>
                  <a:lnTo>
                    <a:pt x="2032" y="365"/>
                  </a:lnTo>
                  <a:cubicBezTo>
                    <a:pt x="2032" y="160"/>
                    <a:pt x="1850" y="0"/>
                    <a:pt x="1644" y="0"/>
                  </a:cubicBezTo>
                  <a:cubicBezTo>
                    <a:pt x="1439" y="0"/>
                    <a:pt x="1256" y="160"/>
                    <a:pt x="1256" y="365"/>
                  </a:cubicBezTo>
                  <a:lnTo>
                    <a:pt x="1256" y="890"/>
                  </a:lnTo>
                  <a:cubicBezTo>
                    <a:pt x="1256" y="1096"/>
                    <a:pt x="1096" y="1255"/>
                    <a:pt x="891" y="1255"/>
                  </a:cubicBezTo>
                  <a:lnTo>
                    <a:pt x="366" y="1255"/>
                  </a:lnTo>
                  <a:cubicBezTo>
                    <a:pt x="161" y="1255"/>
                    <a:pt x="1" y="1438"/>
                    <a:pt x="1" y="1643"/>
                  </a:cubicBezTo>
                  <a:cubicBezTo>
                    <a:pt x="1" y="1849"/>
                    <a:pt x="161" y="2031"/>
                    <a:pt x="366" y="2031"/>
                  </a:cubicBezTo>
                  <a:lnTo>
                    <a:pt x="891" y="2031"/>
                  </a:lnTo>
                  <a:cubicBezTo>
                    <a:pt x="1096" y="2031"/>
                    <a:pt x="1256" y="2191"/>
                    <a:pt x="1256" y="2397"/>
                  </a:cubicBezTo>
                  <a:lnTo>
                    <a:pt x="1256" y="2922"/>
                  </a:lnTo>
                  <a:cubicBezTo>
                    <a:pt x="1256" y="3127"/>
                    <a:pt x="1439" y="3287"/>
                    <a:pt x="1644" y="3287"/>
                  </a:cubicBezTo>
                  <a:cubicBezTo>
                    <a:pt x="1850" y="3287"/>
                    <a:pt x="2032" y="3127"/>
                    <a:pt x="2032" y="2922"/>
                  </a:cubicBezTo>
                  <a:lnTo>
                    <a:pt x="2032" y="2397"/>
                  </a:lnTo>
                  <a:cubicBezTo>
                    <a:pt x="2032" y="2191"/>
                    <a:pt x="2192" y="2031"/>
                    <a:pt x="2397" y="2031"/>
                  </a:cubicBezTo>
                  <a:lnTo>
                    <a:pt x="2922" y="2031"/>
                  </a:lnTo>
                  <a:cubicBezTo>
                    <a:pt x="3128" y="2031"/>
                    <a:pt x="3288" y="1849"/>
                    <a:pt x="3288" y="1643"/>
                  </a:cubicBezTo>
                  <a:cubicBezTo>
                    <a:pt x="3288" y="1438"/>
                    <a:pt x="3128" y="1255"/>
                    <a:pt x="2922" y="1255"/>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05;p86"/>
            <p:cNvSpPr/>
            <p:nvPr/>
          </p:nvSpPr>
          <p:spPr>
            <a:xfrm>
              <a:off x="2871214" y="1733113"/>
              <a:ext cx="88685" cy="88042"/>
            </a:xfrm>
            <a:custGeom>
              <a:avLst/>
              <a:gdLst/>
              <a:ahLst/>
              <a:cxnLst/>
              <a:rect l="l" t="t" r="r" b="b"/>
              <a:pathLst>
                <a:path w="3311" h="3287" extrusionOk="0">
                  <a:moveTo>
                    <a:pt x="2923" y="1256"/>
                  </a:moveTo>
                  <a:lnTo>
                    <a:pt x="2420" y="1256"/>
                  </a:lnTo>
                  <a:cubicBezTo>
                    <a:pt x="2192" y="1256"/>
                    <a:pt x="2032" y="1096"/>
                    <a:pt x="2032" y="890"/>
                  </a:cubicBezTo>
                  <a:lnTo>
                    <a:pt x="2032" y="365"/>
                  </a:lnTo>
                  <a:cubicBezTo>
                    <a:pt x="2032" y="160"/>
                    <a:pt x="1873" y="0"/>
                    <a:pt x="1644" y="0"/>
                  </a:cubicBezTo>
                  <a:cubicBezTo>
                    <a:pt x="1439" y="0"/>
                    <a:pt x="1279" y="160"/>
                    <a:pt x="1279" y="365"/>
                  </a:cubicBezTo>
                  <a:lnTo>
                    <a:pt x="1279" y="890"/>
                  </a:lnTo>
                  <a:cubicBezTo>
                    <a:pt x="1279" y="1096"/>
                    <a:pt x="1097" y="1256"/>
                    <a:pt x="891" y="1256"/>
                  </a:cubicBezTo>
                  <a:lnTo>
                    <a:pt x="389" y="1256"/>
                  </a:lnTo>
                  <a:cubicBezTo>
                    <a:pt x="184" y="1256"/>
                    <a:pt x="1" y="1438"/>
                    <a:pt x="1" y="1644"/>
                  </a:cubicBezTo>
                  <a:cubicBezTo>
                    <a:pt x="1" y="1849"/>
                    <a:pt x="184" y="2032"/>
                    <a:pt x="389" y="2032"/>
                  </a:cubicBezTo>
                  <a:lnTo>
                    <a:pt x="891" y="2032"/>
                  </a:lnTo>
                  <a:cubicBezTo>
                    <a:pt x="1097" y="2032"/>
                    <a:pt x="1279" y="2191"/>
                    <a:pt x="1279" y="2397"/>
                  </a:cubicBezTo>
                  <a:lnTo>
                    <a:pt x="1279" y="2922"/>
                  </a:lnTo>
                  <a:cubicBezTo>
                    <a:pt x="1279" y="3127"/>
                    <a:pt x="1439" y="3287"/>
                    <a:pt x="1644" y="3287"/>
                  </a:cubicBezTo>
                  <a:cubicBezTo>
                    <a:pt x="1873" y="3287"/>
                    <a:pt x="2032" y="3127"/>
                    <a:pt x="2032" y="2922"/>
                  </a:cubicBezTo>
                  <a:lnTo>
                    <a:pt x="2032" y="2397"/>
                  </a:lnTo>
                  <a:cubicBezTo>
                    <a:pt x="2032" y="2191"/>
                    <a:pt x="2192" y="2032"/>
                    <a:pt x="2420" y="2032"/>
                  </a:cubicBezTo>
                  <a:lnTo>
                    <a:pt x="2923" y="2032"/>
                  </a:lnTo>
                  <a:cubicBezTo>
                    <a:pt x="3128" y="2032"/>
                    <a:pt x="3311" y="1849"/>
                    <a:pt x="3311" y="1644"/>
                  </a:cubicBezTo>
                  <a:cubicBezTo>
                    <a:pt x="3311" y="1438"/>
                    <a:pt x="3128" y="1256"/>
                    <a:pt x="2923" y="1256"/>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06;p86"/>
            <p:cNvSpPr/>
            <p:nvPr/>
          </p:nvSpPr>
          <p:spPr>
            <a:xfrm>
              <a:off x="3529669" y="3383819"/>
              <a:ext cx="88685" cy="88069"/>
            </a:xfrm>
            <a:custGeom>
              <a:avLst/>
              <a:gdLst/>
              <a:ahLst/>
              <a:cxnLst/>
              <a:rect l="l" t="t" r="r" b="b"/>
              <a:pathLst>
                <a:path w="3311" h="3288" extrusionOk="0">
                  <a:moveTo>
                    <a:pt x="2922" y="1256"/>
                  </a:moveTo>
                  <a:lnTo>
                    <a:pt x="2420" y="1256"/>
                  </a:lnTo>
                  <a:cubicBezTo>
                    <a:pt x="2215" y="1256"/>
                    <a:pt x="2032" y="1096"/>
                    <a:pt x="2032" y="891"/>
                  </a:cubicBezTo>
                  <a:lnTo>
                    <a:pt x="2032" y="366"/>
                  </a:lnTo>
                  <a:cubicBezTo>
                    <a:pt x="2032" y="160"/>
                    <a:pt x="1873" y="0"/>
                    <a:pt x="1667" y="0"/>
                  </a:cubicBezTo>
                  <a:cubicBezTo>
                    <a:pt x="1439" y="0"/>
                    <a:pt x="1279" y="160"/>
                    <a:pt x="1279" y="366"/>
                  </a:cubicBezTo>
                  <a:lnTo>
                    <a:pt x="1279" y="891"/>
                  </a:lnTo>
                  <a:cubicBezTo>
                    <a:pt x="1279" y="1096"/>
                    <a:pt x="1096" y="1256"/>
                    <a:pt x="891" y="1256"/>
                  </a:cubicBezTo>
                  <a:lnTo>
                    <a:pt x="389" y="1256"/>
                  </a:lnTo>
                  <a:cubicBezTo>
                    <a:pt x="183" y="1256"/>
                    <a:pt x="1" y="1438"/>
                    <a:pt x="1" y="1644"/>
                  </a:cubicBezTo>
                  <a:cubicBezTo>
                    <a:pt x="1" y="1849"/>
                    <a:pt x="183" y="2032"/>
                    <a:pt x="389" y="2032"/>
                  </a:cubicBezTo>
                  <a:lnTo>
                    <a:pt x="891" y="2032"/>
                  </a:lnTo>
                  <a:cubicBezTo>
                    <a:pt x="1096" y="2032"/>
                    <a:pt x="1279" y="2192"/>
                    <a:pt x="1279" y="2397"/>
                  </a:cubicBezTo>
                  <a:lnTo>
                    <a:pt x="1279" y="2922"/>
                  </a:lnTo>
                  <a:cubicBezTo>
                    <a:pt x="1279" y="3127"/>
                    <a:pt x="1439" y="3287"/>
                    <a:pt x="1667" y="3287"/>
                  </a:cubicBezTo>
                  <a:cubicBezTo>
                    <a:pt x="1873" y="3287"/>
                    <a:pt x="2032" y="3127"/>
                    <a:pt x="2032" y="2922"/>
                  </a:cubicBezTo>
                  <a:lnTo>
                    <a:pt x="2032" y="2397"/>
                  </a:lnTo>
                  <a:cubicBezTo>
                    <a:pt x="2032" y="2192"/>
                    <a:pt x="2215" y="2032"/>
                    <a:pt x="2420" y="2032"/>
                  </a:cubicBezTo>
                  <a:lnTo>
                    <a:pt x="2922" y="2032"/>
                  </a:lnTo>
                  <a:cubicBezTo>
                    <a:pt x="3128" y="2032"/>
                    <a:pt x="3311" y="1849"/>
                    <a:pt x="3311" y="1644"/>
                  </a:cubicBezTo>
                  <a:cubicBezTo>
                    <a:pt x="3311" y="1438"/>
                    <a:pt x="3128" y="1256"/>
                    <a:pt x="2922" y="1256"/>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07;p86"/>
            <p:cNvSpPr/>
            <p:nvPr/>
          </p:nvSpPr>
          <p:spPr>
            <a:xfrm>
              <a:off x="3463028" y="2456978"/>
              <a:ext cx="263538" cy="221941"/>
            </a:xfrm>
            <a:custGeom>
              <a:avLst/>
              <a:gdLst/>
              <a:ahLst/>
              <a:cxnLst/>
              <a:rect l="l" t="t" r="r" b="b"/>
              <a:pathLst>
                <a:path w="9839" h="8286" extrusionOk="0">
                  <a:moveTo>
                    <a:pt x="8446" y="6049"/>
                  </a:moveTo>
                  <a:cubicBezTo>
                    <a:pt x="8446" y="5227"/>
                    <a:pt x="8150" y="4908"/>
                    <a:pt x="7761" y="4908"/>
                  </a:cubicBezTo>
                  <a:cubicBezTo>
                    <a:pt x="7396" y="4908"/>
                    <a:pt x="7077" y="5227"/>
                    <a:pt x="7077" y="6049"/>
                  </a:cubicBezTo>
                  <a:cubicBezTo>
                    <a:pt x="7077" y="6871"/>
                    <a:pt x="7396" y="7190"/>
                    <a:pt x="7761" y="7190"/>
                  </a:cubicBezTo>
                  <a:cubicBezTo>
                    <a:pt x="8150" y="7190"/>
                    <a:pt x="8446" y="6871"/>
                    <a:pt x="8446" y="6049"/>
                  </a:cubicBezTo>
                  <a:close/>
                  <a:moveTo>
                    <a:pt x="5707" y="6049"/>
                  </a:moveTo>
                  <a:cubicBezTo>
                    <a:pt x="5707" y="4657"/>
                    <a:pt x="6575" y="3812"/>
                    <a:pt x="7761" y="3812"/>
                  </a:cubicBezTo>
                  <a:cubicBezTo>
                    <a:pt x="8971" y="3812"/>
                    <a:pt x="9839" y="4657"/>
                    <a:pt x="9839" y="6049"/>
                  </a:cubicBezTo>
                  <a:cubicBezTo>
                    <a:pt x="9839" y="7464"/>
                    <a:pt x="8971" y="8286"/>
                    <a:pt x="7761" y="8286"/>
                  </a:cubicBezTo>
                  <a:cubicBezTo>
                    <a:pt x="6575" y="8286"/>
                    <a:pt x="5707" y="7464"/>
                    <a:pt x="5707" y="6049"/>
                  </a:cubicBezTo>
                  <a:close/>
                  <a:moveTo>
                    <a:pt x="2740" y="2237"/>
                  </a:moveTo>
                  <a:cubicBezTo>
                    <a:pt x="2740" y="1415"/>
                    <a:pt x="2466" y="1096"/>
                    <a:pt x="2078" y="1096"/>
                  </a:cubicBezTo>
                  <a:cubicBezTo>
                    <a:pt x="1713" y="1096"/>
                    <a:pt x="1393" y="1415"/>
                    <a:pt x="1393" y="2237"/>
                  </a:cubicBezTo>
                  <a:cubicBezTo>
                    <a:pt x="1393" y="3059"/>
                    <a:pt x="1713" y="3378"/>
                    <a:pt x="2078" y="3378"/>
                  </a:cubicBezTo>
                  <a:cubicBezTo>
                    <a:pt x="2466" y="3378"/>
                    <a:pt x="2740" y="3059"/>
                    <a:pt x="2740" y="2237"/>
                  </a:cubicBezTo>
                  <a:close/>
                  <a:moveTo>
                    <a:pt x="7214" y="114"/>
                  </a:moveTo>
                  <a:lnTo>
                    <a:pt x="7214" y="114"/>
                  </a:lnTo>
                  <a:cubicBezTo>
                    <a:pt x="7761" y="114"/>
                    <a:pt x="8081" y="731"/>
                    <a:pt x="7761" y="1187"/>
                  </a:cubicBezTo>
                  <a:lnTo>
                    <a:pt x="3196" y="7875"/>
                  </a:lnTo>
                  <a:cubicBezTo>
                    <a:pt x="3059" y="8058"/>
                    <a:pt x="2854" y="8172"/>
                    <a:pt x="2626" y="8172"/>
                  </a:cubicBezTo>
                  <a:cubicBezTo>
                    <a:pt x="2078" y="8172"/>
                    <a:pt x="1758" y="7555"/>
                    <a:pt x="2055" y="7099"/>
                  </a:cubicBezTo>
                  <a:lnTo>
                    <a:pt x="6643" y="411"/>
                  </a:lnTo>
                  <a:cubicBezTo>
                    <a:pt x="6757" y="228"/>
                    <a:pt x="6985" y="114"/>
                    <a:pt x="7214" y="114"/>
                  </a:cubicBezTo>
                  <a:close/>
                  <a:moveTo>
                    <a:pt x="1" y="2237"/>
                  </a:moveTo>
                  <a:cubicBezTo>
                    <a:pt x="1" y="845"/>
                    <a:pt x="891" y="0"/>
                    <a:pt x="2078" y="0"/>
                  </a:cubicBezTo>
                  <a:cubicBezTo>
                    <a:pt x="3265" y="0"/>
                    <a:pt x="4155" y="845"/>
                    <a:pt x="4155" y="2237"/>
                  </a:cubicBezTo>
                  <a:cubicBezTo>
                    <a:pt x="4155" y="3652"/>
                    <a:pt x="3265" y="4474"/>
                    <a:pt x="2078" y="4474"/>
                  </a:cubicBezTo>
                  <a:cubicBezTo>
                    <a:pt x="891" y="4474"/>
                    <a:pt x="1" y="3652"/>
                    <a:pt x="1" y="2237"/>
                  </a:cubicBez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08;p86"/>
            <p:cNvSpPr/>
            <p:nvPr/>
          </p:nvSpPr>
          <p:spPr>
            <a:xfrm>
              <a:off x="3508268" y="2880047"/>
              <a:ext cx="192022" cy="191995"/>
            </a:xfrm>
            <a:custGeom>
              <a:avLst/>
              <a:gdLst/>
              <a:ahLst/>
              <a:cxnLst/>
              <a:rect l="l" t="t" r="r" b="b"/>
              <a:pathLst>
                <a:path w="7169" h="7168" extrusionOk="0">
                  <a:moveTo>
                    <a:pt x="1142" y="6026"/>
                  </a:moveTo>
                  <a:lnTo>
                    <a:pt x="6027" y="6026"/>
                  </a:lnTo>
                  <a:lnTo>
                    <a:pt x="6027" y="1142"/>
                  </a:lnTo>
                  <a:lnTo>
                    <a:pt x="1142" y="1142"/>
                  </a:lnTo>
                  <a:close/>
                  <a:moveTo>
                    <a:pt x="7168" y="7167"/>
                  </a:moveTo>
                  <a:lnTo>
                    <a:pt x="1" y="7167"/>
                  </a:lnTo>
                  <a:lnTo>
                    <a:pt x="1" y="0"/>
                  </a:lnTo>
                  <a:lnTo>
                    <a:pt x="7168"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09;p86"/>
            <p:cNvSpPr/>
            <p:nvPr/>
          </p:nvSpPr>
          <p:spPr>
            <a:xfrm>
              <a:off x="3563927" y="2866601"/>
              <a:ext cx="187093" cy="150425"/>
            </a:xfrm>
            <a:custGeom>
              <a:avLst/>
              <a:gdLst/>
              <a:ahLst/>
              <a:cxnLst/>
              <a:rect l="l" t="t" r="r" b="b"/>
              <a:pathLst>
                <a:path w="6985" h="5616" extrusionOk="0">
                  <a:moveTo>
                    <a:pt x="1507" y="5615"/>
                  </a:moveTo>
                  <a:cubicBezTo>
                    <a:pt x="1484" y="5615"/>
                    <a:pt x="1438" y="5615"/>
                    <a:pt x="1392" y="5615"/>
                  </a:cubicBezTo>
                  <a:cubicBezTo>
                    <a:pt x="1233" y="5570"/>
                    <a:pt x="1073" y="5455"/>
                    <a:pt x="1004" y="5296"/>
                  </a:cubicBezTo>
                  <a:lnTo>
                    <a:pt x="137" y="3378"/>
                  </a:lnTo>
                  <a:cubicBezTo>
                    <a:pt x="0" y="3104"/>
                    <a:pt x="137" y="2762"/>
                    <a:pt x="411" y="2625"/>
                  </a:cubicBezTo>
                  <a:cubicBezTo>
                    <a:pt x="708" y="2488"/>
                    <a:pt x="1050" y="2625"/>
                    <a:pt x="1164" y="2899"/>
                  </a:cubicBezTo>
                  <a:lnTo>
                    <a:pt x="1712" y="4109"/>
                  </a:lnTo>
                  <a:lnTo>
                    <a:pt x="5957" y="206"/>
                  </a:lnTo>
                  <a:cubicBezTo>
                    <a:pt x="6186" y="0"/>
                    <a:pt x="6551" y="23"/>
                    <a:pt x="6779" y="251"/>
                  </a:cubicBezTo>
                  <a:cubicBezTo>
                    <a:pt x="6985" y="479"/>
                    <a:pt x="6962" y="845"/>
                    <a:pt x="6734" y="1050"/>
                  </a:cubicBezTo>
                  <a:lnTo>
                    <a:pt x="1895" y="5478"/>
                  </a:lnTo>
                  <a:cubicBezTo>
                    <a:pt x="1803" y="5570"/>
                    <a:pt x="1666" y="5615"/>
                    <a:pt x="1507" y="5615"/>
                  </a:cubicBezTo>
                  <a:close/>
                </a:path>
              </a:pathLst>
            </a:custGeom>
            <a:solidFill>
              <a:schemeClr val="accen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10;p86"/>
            <p:cNvSpPr/>
            <p:nvPr/>
          </p:nvSpPr>
          <p:spPr>
            <a:xfrm>
              <a:off x="3515018" y="3139888"/>
              <a:ext cx="321607" cy="40365"/>
            </a:xfrm>
            <a:custGeom>
              <a:avLst/>
              <a:gdLst/>
              <a:ahLst/>
              <a:cxnLst/>
              <a:rect l="l" t="t" r="r" b="b"/>
              <a:pathLst>
                <a:path w="12007" h="1507" extrusionOk="0">
                  <a:moveTo>
                    <a:pt x="12006" y="1507"/>
                  </a:moveTo>
                  <a:lnTo>
                    <a:pt x="0" y="1507"/>
                  </a:lnTo>
                  <a:lnTo>
                    <a:pt x="0" y="0"/>
                  </a:lnTo>
                  <a:lnTo>
                    <a:pt x="12006"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211;p86"/>
            <p:cNvSpPr/>
            <p:nvPr/>
          </p:nvSpPr>
          <p:spPr>
            <a:xfrm>
              <a:off x="3515018" y="3209583"/>
              <a:ext cx="614448" cy="40365"/>
            </a:xfrm>
            <a:custGeom>
              <a:avLst/>
              <a:gdLst/>
              <a:ahLst/>
              <a:cxnLst/>
              <a:rect l="l" t="t" r="r" b="b"/>
              <a:pathLst>
                <a:path w="22940" h="1507" extrusionOk="0">
                  <a:moveTo>
                    <a:pt x="22939" y="1507"/>
                  </a:moveTo>
                  <a:lnTo>
                    <a:pt x="0" y="1507"/>
                  </a:lnTo>
                  <a:lnTo>
                    <a:pt x="0" y="0"/>
                  </a:lnTo>
                  <a:lnTo>
                    <a:pt x="22939"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212;p86"/>
            <p:cNvSpPr/>
            <p:nvPr/>
          </p:nvSpPr>
          <p:spPr>
            <a:xfrm>
              <a:off x="3515018" y="3279277"/>
              <a:ext cx="429819" cy="40365"/>
            </a:xfrm>
            <a:custGeom>
              <a:avLst/>
              <a:gdLst/>
              <a:ahLst/>
              <a:cxnLst/>
              <a:rect l="l" t="t" r="r" b="b"/>
              <a:pathLst>
                <a:path w="16047" h="1507" extrusionOk="0">
                  <a:moveTo>
                    <a:pt x="16046" y="1507"/>
                  </a:moveTo>
                  <a:lnTo>
                    <a:pt x="0" y="1507"/>
                  </a:lnTo>
                  <a:lnTo>
                    <a:pt x="0" y="0"/>
                  </a:lnTo>
                  <a:lnTo>
                    <a:pt x="16046"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213;p86"/>
            <p:cNvSpPr/>
            <p:nvPr/>
          </p:nvSpPr>
          <p:spPr>
            <a:xfrm>
              <a:off x="2423101" y="2786514"/>
              <a:ext cx="766078" cy="716552"/>
            </a:xfrm>
            <a:custGeom>
              <a:avLst/>
              <a:gdLst/>
              <a:ahLst/>
              <a:cxnLst/>
              <a:rect l="l" t="t" r="r" b="b"/>
              <a:pathLst>
                <a:path w="28601" h="26752" extrusionOk="0">
                  <a:moveTo>
                    <a:pt x="15019" y="2739"/>
                  </a:moveTo>
                  <a:cubicBezTo>
                    <a:pt x="11207" y="2739"/>
                    <a:pt x="7532" y="4748"/>
                    <a:pt x="5547" y="8286"/>
                  </a:cubicBezTo>
                  <a:cubicBezTo>
                    <a:pt x="4109" y="10796"/>
                    <a:pt x="3766" y="13741"/>
                    <a:pt x="4542" y="16526"/>
                  </a:cubicBezTo>
                  <a:cubicBezTo>
                    <a:pt x="5318" y="19310"/>
                    <a:pt x="7144" y="21638"/>
                    <a:pt x="9678" y="23054"/>
                  </a:cubicBezTo>
                  <a:cubicBezTo>
                    <a:pt x="12212" y="24492"/>
                    <a:pt x="15133" y="24834"/>
                    <a:pt x="17918" y="24058"/>
                  </a:cubicBezTo>
                  <a:cubicBezTo>
                    <a:pt x="20725" y="23282"/>
                    <a:pt x="23031" y="21456"/>
                    <a:pt x="24469" y="18922"/>
                  </a:cubicBezTo>
                  <a:cubicBezTo>
                    <a:pt x="25884" y="16389"/>
                    <a:pt x="26226" y="13467"/>
                    <a:pt x="25450" y="10682"/>
                  </a:cubicBezTo>
                  <a:cubicBezTo>
                    <a:pt x="24674" y="7875"/>
                    <a:pt x="22848" y="5569"/>
                    <a:pt x="20315" y="4131"/>
                  </a:cubicBezTo>
                  <a:cubicBezTo>
                    <a:pt x="18648" y="3196"/>
                    <a:pt x="16822" y="2739"/>
                    <a:pt x="15019" y="2739"/>
                  </a:cubicBezTo>
                  <a:close/>
                  <a:moveTo>
                    <a:pt x="14973" y="26751"/>
                  </a:moveTo>
                  <a:cubicBezTo>
                    <a:pt x="12759" y="26751"/>
                    <a:pt x="10545" y="26181"/>
                    <a:pt x="8560" y="25062"/>
                  </a:cubicBezTo>
                  <a:cubicBezTo>
                    <a:pt x="2237" y="21501"/>
                    <a:pt x="0" y="13467"/>
                    <a:pt x="3538" y="7167"/>
                  </a:cubicBezTo>
                  <a:cubicBezTo>
                    <a:pt x="5273" y="4109"/>
                    <a:pt x="8080" y="1895"/>
                    <a:pt x="11458" y="959"/>
                  </a:cubicBezTo>
                  <a:cubicBezTo>
                    <a:pt x="14836" y="0"/>
                    <a:pt x="18374" y="434"/>
                    <a:pt x="21433" y="2146"/>
                  </a:cubicBezTo>
                  <a:cubicBezTo>
                    <a:pt x="24492" y="3880"/>
                    <a:pt x="26706" y="6688"/>
                    <a:pt x="27641" y="10066"/>
                  </a:cubicBezTo>
                  <a:cubicBezTo>
                    <a:pt x="28600" y="13444"/>
                    <a:pt x="28166" y="16982"/>
                    <a:pt x="26455" y="20041"/>
                  </a:cubicBezTo>
                  <a:cubicBezTo>
                    <a:pt x="24720" y="23099"/>
                    <a:pt x="21912" y="25313"/>
                    <a:pt x="18534" y="26249"/>
                  </a:cubicBezTo>
                  <a:cubicBezTo>
                    <a:pt x="17370" y="26591"/>
                    <a:pt x="16160" y="26751"/>
                    <a:pt x="14973" y="26751"/>
                  </a:cubicBezTo>
                  <a:close/>
                </a:path>
              </a:pathLst>
            </a:custGeom>
            <a:solidFill>
              <a:schemeClr val="accent2"/>
            </a:solidFill>
            <a:ln>
              <a:noFill/>
            </a:ln>
            <a:effectLst>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14;p86"/>
            <p:cNvSpPr/>
            <p:nvPr/>
          </p:nvSpPr>
          <p:spPr>
            <a:xfrm>
              <a:off x="3079092" y="3273760"/>
              <a:ext cx="476291" cy="308161"/>
            </a:xfrm>
            <a:custGeom>
              <a:avLst/>
              <a:gdLst/>
              <a:ahLst/>
              <a:cxnLst/>
              <a:rect l="l" t="t" r="r" b="b"/>
              <a:pathLst>
                <a:path w="17782" h="11505" extrusionOk="0">
                  <a:moveTo>
                    <a:pt x="17781" y="9291"/>
                  </a:moveTo>
                  <a:lnTo>
                    <a:pt x="16526" y="11505"/>
                  </a:lnTo>
                  <a:lnTo>
                    <a:pt x="1" y="2215"/>
                  </a:lnTo>
                  <a:lnTo>
                    <a:pt x="1256" y="1"/>
                  </a:lnTo>
                  <a:close/>
                </a:path>
              </a:pathLst>
            </a:custGeom>
            <a:solidFill>
              <a:schemeClr val="accent2"/>
            </a:solidFill>
            <a:ln>
              <a:noFill/>
            </a:ln>
            <a:effectLst>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15;p86"/>
            <p:cNvSpPr/>
            <p:nvPr/>
          </p:nvSpPr>
          <p:spPr>
            <a:xfrm>
              <a:off x="3230106" y="3350177"/>
              <a:ext cx="415141" cy="291046"/>
            </a:xfrm>
            <a:custGeom>
              <a:avLst/>
              <a:gdLst/>
              <a:ahLst/>
              <a:cxnLst/>
              <a:rect l="l" t="t" r="r" b="b"/>
              <a:pathLst>
                <a:path w="15499" h="10866" extrusionOk="0">
                  <a:moveTo>
                    <a:pt x="14905" y="9451"/>
                  </a:moveTo>
                  <a:lnTo>
                    <a:pt x="14905" y="9451"/>
                  </a:lnTo>
                  <a:cubicBezTo>
                    <a:pt x="14335" y="10501"/>
                    <a:pt x="13034" y="10866"/>
                    <a:pt x="12007" y="10272"/>
                  </a:cubicBezTo>
                  <a:lnTo>
                    <a:pt x="1393" y="4315"/>
                  </a:lnTo>
                  <a:cubicBezTo>
                    <a:pt x="366" y="3721"/>
                    <a:pt x="0" y="2420"/>
                    <a:pt x="571" y="1393"/>
                  </a:cubicBezTo>
                  <a:cubicBezTo>
                    <a:pt x="1165" y="366"/>
                    <a:pt x="2466" y="1"/>
                    <a:pt x="3493" y="572"/>
                  </a:cubicBezTo>
                  <a:lnTo>
                    <a:pt x="14106" y="6552"/>
                  </a:lnTo>
                  <a:cubicBezTo>
                    <a:pt x="15134" y="7122"/>
                    <a:pt x="15499" y="8423"/>
                    <a:pt x="14905" y="9451"/>
                  </a:cubicBezTo>
                  <a:close/>
                </a:path>
              </a:pathLst>
            </a:custGeom>
            <a:solidFill>
              <a:schemeClr val="accent3"/>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16;p86"/>
            <p:cNvSpPr/>
            <p:nvPr/>
          </p:nvSpPr>
          <p:spPr>
            <a:xfrm>
              <a:off x="3472832" y="1715382"/>
              <a:ext cx="352169" cy="352785"/>
            </a:xfrm>
            <a:custGeom>
              <a:avLst/>
              <a:gdLst/>
              <a:ahLst/>
              <a:cxnLst/>
              <a:rect l="l" t="t" r="r" b="b"/>
              <a:pathLst>
                <a:path w="13148" h="13171" extrusionOk="0">
                  <a:moveTo>
                    <a:pt x="7784" y="7966"/>
                  </a:moveTo>
                  <a:cubicBezTo>
                    <a:pt x="7030" y="8651"/>
                    <a:pt x="5866" y="8560"/>
                    <a:pt x="5181" y="7806"/>
                  </a:cubicBezTo>
                  <a:cubicBezTo>
                    <a:pt x="4519" y="7030"/>
                    <a:pt x="4588" y="5866"/>
                    <a:pt x="5364" y="5182"/>
                  </a:cubicBezTo>
                  <a:cubicBezTo>
                    <a:pt x="6117" y="4520"/>
                    <a:pt x="7281" y="4588"/>
                    <a:pt x="7966" y="5364"/>
                  </a:cubicBezTo>
                  <a:cubicBezTo>
                    <a:pt x="8628" y="6140"/>
                    <a:pt x="8560" y="7304"/>
                    <a:pt x="7784" y="7966"/>
                  </a:cubicBezTo>
                  <a:close/>
                  <a:moveTo>
                    <a:pt x="10500" y="10066"/>
                  </a:moveTo>
                  <a:lnTo>
                    <a:pt x="12189" y="10272"/>
                  </a:lnTo>
                  <a:lnTo>
                    <a:pt x="12919" y="8788"/>
                  </a:lnTo>
                  <a:lnTo>
                    <a:pt x="11732" y="7555"/>
                  </a:lnTo>
                  <a:lnTo>
                    <a:pt x="11824" y="6277"/>
                  </a:lnTo>
                  <a:lnTo>
                    <a:pt x="13147" y="5204"/>
                  </a:lnTo>
                  <a:lnTo>
                    <a:pt x="12622" y="3652"/>
                  </a:lnTo>
                  <a:lnTo>
                    <a:pt x="10911" y="3629"/>
                  </a:lnTo>
                  <a:lnTo>
                    <a:pt x="10066" y="2671"/>
                  </a:lnTo>
                  <a:lnTo>
                    <a:pt x="10271" y="959"/>
                  </a:lnTo>
                  <a:lnTo>
                    <a:pt x="8788" y="228"/>
                  </a:lnTo>
                  <a:lnTo>
                    <a:pt x="7555" y="1415"/>
                  </a:lnTo>
                  <a:lnTo>
                    <a:pt x="6277" y="1347"/>
                  </a:lnTo>
                  <a:lnTo>
                    <a:pt x="5204" y="0"/>
                  </a:lnTo>
                  <a:lnTo>
                    <a:pt x="3652" y="525"/>
                  </a:lnTo>
                  <a:lnTo>
                    <a:pt x="3629" y="2237"/>
                  </a:lnTo>
                  <a:lnTo>
                    <a:pt x="2648" y="3082"/>
                  </a:lnTo>
                  <a:lnTo>
                    <a:pt x="959" y="2899"/>
                  </a:lnTo>
                  <a:lnTo>
                    <a:pt x="228" y="4360"/>
                  </a:lnTo>
                  <a:lnTo>
                    <a:pt x="1415" y="5592"/>
                  </a:lnTo>
                  <a:lnTo>
                    <a:pt x="1347" y="6871"/>
                  </a:lnTo>
                  <a:lnTo>
                    <a:pt x="0" y="7943"/>
                  </a:lnTo>
                  <a:lnTo>
                    <a:pt x="525" y="9495"/>
                  </a:lnTo>
                  <a:lnTo>
                    <a:pt x="2237" y="9518"/>
                  </a:lnTo>
                  <a:lnTo>
                    <a:pt x="3081" y="10500"/>
                  </a:lnTo>
                  <a:lnTo>
                    <a:pt x="2876" y="12212"/>
                  </a:lnTo>
                  <a:lnTo>
                    <a:pt x="4360" y="12919"/>
                  </a:lnTo>
                  <a:lnTo>
                    <a:pt x="5592" y="11732"/>
                  </a:lnTo>
                  <a:lnTo>
                    <a:pt x="6870" y="11824"/>
                  </a:lnTo>
                  <a:lnTo>
                    <a:pt x="7943" y="13170"/>
                  </a:lnTo>
                  <a:lnTo>
                    <a:pt x="9495" y="12645"/>
                  </a:lnTo>
                  <a:lnTo>
                    <a:pt x="9518" y="10911"/>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17;p86"/>
            <p:cNvSpPr/>
            <p:nvPr/>
          </p:nvSpPr>
          <p:spPr>
            <a:xfrm>
              <a:off x="3239266" y="1631625"/>
              <a:ext cx="259868" cy="259841"/>
            </a:xfrm>
            <a:custGeom>
              <a:avLst/>
              <a:gdLst/>
              <a:ahLst/>
              <a:cxnLst/>
              <a:rect l="l" t="t" r="r" b="b"/>
              <a:pathLst>
                <a:path w="9702" h="9701" extrusionOk="0">
                  <a:moveTo>
                    <a:pt x="5319" y="6094"/>
                  </a:moveTo>
                  <a:cubicBezTo>
                    <a:pt x="4612" y="6346"/>
                    <a:pt x="3858" y="5980"/>
                    <a:pt x="3607" y="5296"/>
                  </a:cubicBezTo>
                  <a:cubicBezTo>
                    <a:pt x="3356" y="4588"/>
                    <a:pt x="3721" y="3835"/>
                    <a:pt x="4406" y="3584"/>
                  </a:cubicBezTo>
                  <a:cubicBezTo>
                    <a:pt x="5114" y="3333"/>
                    <a:pt x="5867" y="3698"/>
                    <a:pt x="6118" y="4383"/>
                  </a:cubicBezTo>
                  <a:cubicBezTo>
                    <a:pt x="6369" y="5090"/>
                    <a:pt x="6004" y="5843"/>
                    <a:pt x="5319" y="6094"/>
                  </a:cubicBezTo>
                  <a:close/>
                  <a:moveTo>
                    <a:pt x="6575" y="8240"/>
                  </a:moveTo>
                  <a:lnTo>
                    <a:pt x="7670" y="8811"/>
                  </a:lnTo>
                  <a:lnTo>
                    <a:pt x="8537" y="8035"/>
                  </a:lnTo>
                  <a:lnTo>
                    <a:pt x="8058" y="6871"/>
                  </a:lnTo>
                  <a:lnTo>
                    <a:pt x="8469" y="6026"/>
                  </a:lnTo>
                  <a:lnTo>
                    <a:pt x="9656" y="5684"/>
                  </a:lnTo>
                  <a:lnTo>
                    <a:pt x="9702" y="4497"/>
                  </a:lnTo>
                  <a:lnTo>
                    <a:pt x="8560" y="4017"/>
                  </a:lnTo>
                  <a:lnTo>
                    <a:pt x="8241" y="3127"/>
                  </a:lnTo>
                  <a:lnTo>
                    <a:pt x="8834" y="2032"/>
                  </a:lnTo>
                  <a:lnTo>
                    <a:pt x="8035" y="1164"/>
                  </a:lnTo>
                  <a:lnTo>
                    <a:pt x="6894" y="1644"/>
                  </a:lnTo>
                  <a:lnTo>
                    <a:pt x="6050" y="1233"/>
                  </a:lnTo>
                  <a:lnTo>
                    <a:pt x="5684" y="46"/>
                  </a:lnTo>
                  <a:lnTo>
                    <a:pt x="4497" y="0"/>
                  </a:lnTo>
                  <a:lnTo>
                    <a:pt x="4041" y="1141"/>
                  </a:lnTo>
                  <a:lnTo>
                    <a:pt x="3151" y="1461"/>
                  </a:lnTo>
                  <a:lnTo>
                    <a:pt x="2055" y="867"/>
                  </a:lnTo>
                  <a:lnTo>
                    <a:pt x="1188" y="1666"/>
                  </a:lnTo>
                  <a:lnTo>
                    <a:pt x="1644" y="2808"/>
                  </a:lnTo>
                  <a:lnTo>
                    <a:pt x="1256" y="3652"/>
                  </a:lnTo>
                  <a:lnTo>
                    <a:pt x="69" y="4017"/>
                  </a:lnTo>
                  <a:lnTo>
                    <a:pt x="1" y="5204"/>
                  </a:lnTo>
                  <a:lnTo>
                    <a:pt x="1165" y="5661"/>
                  </a:lnTo>
                  <a:lnTo>
                    <a:pt x="1462" y="6551"/>
                  </a:lnTo>
                  <a:lnTo>
                    <a:pt x="891" y="7647"/>
                  </a:lnTo>
                  <a:lnTo>
                    <a:pt x="1690" y="8537"/>
                  </a:lnTo>
                  <a:lnTo>
                    <a:pt x="2831" y="8057"/>
                  </a:lnTo>
                  <a:lnTo>
                    <a:pt x="3676" y="8445"/>
                  </a:lnTo>
                  <a:lnTo>
                    <a:pt x="4018" y="9632"/>
                  </a:lnTo>
                  <a:lnTo>
                    <a:pt x="5205" y="9701"/>
                  </a:lnTo>
                  <a:lnTo>
                    <a:pt x="5684" y="856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2218;p86"/>
            <p:cNvGrpSpPr/>
            <p:nvPr/>
          </p:nvGrpSpPr>
          <p:grpSpPr>
            <a:xfrm rot="-5400000">
              <a:off x="1118842" y="1747012"/>
              <a:ext cx="445036" cy="445036"/>
              <a:chOff x="5289166" y="402821"/>
              <a:chExt cx="801000" cy="801000"/>
            </a:xfrm>
          </p:grpSpPr>
          <p:sp>
            <p:nvSpPr>
              <p:cNvPr id="118" name="Google Shape;2219;p86"/>
              <p:cNvSpPr/>
              <p:nvPr/>
            </p:nvSpPr>
            <p:spPr>
              <a:xfrm>
                <a:off x="5289166" y="402821"/>
                <a:ext cx="801000" cy="801000"/>
              </a:xfrm>
              <a:prstGeom prst="blockArc">
                <a:avLst>
                  <a:gd name="adj1" fmla="val 10800000"/>
                  <a:gd name="adj2" fmla="val 0"/>
                  <a:gd name="adj3" fmla="val 25000"/>
                </a:avLst>
              </a:prstGeom>
              <a:solidFill>
                <a:schemeClr val="l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220;p86"/>
              <p:cNvSpPr/>
              <p:nvPr/>
            </p:nvSpPr>
            <p:spPr>
              <a:xfrm rot="10800000" flipH="1">
                <a:off x="5289166" y="402821"/>
                <a:ext cx="801000" cy="801000"/>
              </a:xfrm>
              <a:prstGeom prst="blockArc">
                <a:avLst>
                  <a:gd name="adj1" fmla="val 10800000"/>
                  <a:gd name="adj2" fmla="val 0"/>
                  <a:gd name="adj3" fmla="val 25000"/>
                </a:avLst>
              </a:prstGeom>
              <a:solidFill>
                <a:schemeClr val="accent3"/>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2221;p86"/>
            <p:cNvSpPr/>
            <p:nvPr/>
          </p:nvSpPr>
          <p:spPr>
            <a:xfrm>
              <a:off x="1674010" y="1804868"/>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222;p86"/>
            <p:cNvSpPr/>
            <p:nvPr/>
          </p:nvSpPr>
          <p:spPr>
            <a:xfrm>
              <a:off x="1674010" y="1935630"/>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223;p86"/>
            <p:cNvSpPr/>
            <p:nvPr/>
          </p:nvSpPr>
          <p:spPr>
            <a:xfrm>
              <a:off x="1674010" y="2066393"/>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5"/>
                                        </p:tgtEl>
                                        <p:attrNameLst>
                                          <p:attrName>style.visibility</p:attrName>
                                        </p:attrNameLst>
                                      </p:cBhvr>
                                      <p:to>
                                        <p:strVal val="visible"/>
                                      </p:to>
                                    </p:set>
                                    <p:animEffect transition="in" filter="fade">
                                      <p:cBhvr>
                                        <p:cTn id="7" dur="1000"/>
                                        <p:tgtEl>
                                          <p:spTgt spid="1815"/>
                                        </p:tgtEl>
                                      </p:cBhvr>
                                    </p:animEffect>
                                  </p:childTnLst>
                                </p:cTn>
                              </p:par>
                              <p:par>
                                <p:cTn id="8" presetID="10" presetClass="entr" presetSubtype="0" fill="hold" nodeType="withEffect">
                                  <p:stCondLst>
                                    <p:cond delay="0"/>
                                  </p:stCondLst>
                                  <p:childTnLst>
                                    <p:set>
                                      <p:cBhvr>
                                        <p:cTn id="9" dur="1" fill="hold">
                                          <p:stCondLst>
                                            <p:cond delay="0"/>
                                          </p:stCondLst>
                                        </p:cTn>
                                        <p:tgtEl>
                                          <p:spTgt spid="1816"/>
                                        </p:tgtEl>
                                        <p:attrNameLst>
                                          <p:attrName>style.visibility</p:attrName>
                                        </p:attrNameLst>
                                      </p:cBhvr>
                                      <p:to>
                                        <p:strVal val="visible"/>
                                      </p:to>
                                    </p:set>
                                    <p:animEffect transition="in" filter="fade">
                                      <p:cBhvr>
                                        <p:cTn id="10" dur="1000"/>
                                        <p:tgtEl>
                                          <p:spTgt spid="1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3"/>
        <p:cNvGrpSpPr/>
        <p:nvPr/>
      </p:nvGrpSpPr>
      <p:grpSpPr>
        <a:xfrm>
          <a:off x="0" y="0"/>
          <a:ext cx="0" cy="0"/>
          <a:chOff x="0" y="0"/>
          <a:chExt cx="0" cy="0"/>
        </a:xfrm>
      </p:grpSpPr>
      <p:sp>
        <p:nvSpPr>
          <p:cNvPr id="4129" name="Google Shape;4129;p121"/>
          <p:cNvSpPr/>
          <p:nvPr/>
        </p:nvSpPr>
        <p:spPr>
          <a:xfrm>
            <a:off x="1705200" y="2309850"/>
            <a:ext cx="2104800" cy="4143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Our team</a:t>
            </a:r>
            <a:endParaRPr sz="2800"/>
          </a:p>
        </p:txBody>
      </p:sp>
      <p:sp>
        <p:nvSpPr>
          <p:cNvPr id="4135" name="Google Shape;4135;p121"/>
          <p:cNvSpPr txBox="1">
            <a:spLocks noGrp="1"/>
          </p:cNvSpPr>
          <p:nvPr>
            <p:ph type="title" idx="2"/>
          </p:nvPr>
        </p:nvSpPr>
        <p:spPr>
          <a:xfrm>
            <a:off x="1787800" y="2343150"/>
            <a:ext cx="19095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smtClean="0"/>
              <a:t>Shanu Kumar</a:t>
            </a:r>
            <a:br>
              <a:rPr lang="en" sz="1400" dirty="0" smtClean="0"/>
            </a:br>
            <a:r>
              <a:rPr lang="en" sz="1000" dirty="0" smtClean="0"/>
              <a:t>(611191821025)</a:t>
            </a:r>
            <a:endParaRPr sz="1400"/>
          </a:p>
        </p:txBody>
      </p:sp>
      <p:sp>
        <p:nvSpPr>
          <p:cNvPr id="4139" name="Google Shape;4139;p12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2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2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2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129;p121"/>
          <p:cNvSpPr/>
          <p:nvPr/>
        </p:nvSpPr>
        <p:spPr>
          <a:xfrm>
            <a:off x="1676400" y="4324350"/>
            <a:ext cx="2169750" cy="4572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35;p121"/>
          <p:cNvSpPr txBox="1">
            <a:spLocks/>
          </p:cNvSpPr>
          <p:nvPr/>
        </p:nvSpPr>
        <p:spPr>
          <a:xfrm>
            <a:off x="1799050" y="4552950"/>
            <a:ext cx="1909500" cy="178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lt1"/>
              </a:buClr>
              <a:buSzPts val="2500"/>
              <a:buFont typeface="Montserrat"/>
              <a:buNone/>
              <a:tabLst/>
              <a:defRPr/>
            </a:pPr>
            <a:r>
              <a:rPr kumimoji="0" lang="en-US" sz="1200" b="1" i="0" u="none" strike="noStrike" kern="0" cap="none" spc="0" normalizeH="0" baseline="0" noProof="0" dirty="0" smtClean="0">
                <a:ln>
                  <a:noFill/>
                </a:ln>
                <a:solidFill>
                  <a:schemeClr val="dk1"/>
                </a:solidFill>
                <a:effectLst/>
                <a:uLnTx/>
                <a:uFillTx/>
                <a:latin typeface="Montserrat"/>
                <a:ea typeface="Montserrat"/>
                <a:cs typeface="Montserrat"/>
                <a:sym typeface="Montserrat"/>
              </a:rPr>
              <a:t>Deepak Kumar </a:t>
            </a:r>
            <a:r>
              <a:rPr kumimoji="0" lang="en-US" sz="1200" b="1" i="0" u="none" strike="noStrike" kern="0" cap="none" spc="0" normalizeH="0" baseline="0" noProof="0" dirty="0" err="1" smtClean="0">
                <a:ln>
                  <a:noFill/>
                </a:ln>
                <a:solidFill>
                  <a:schemeClr val="dk1"/>
                </a:solidFill>
                <a:effectLst/>
                <a:uLnTx/>
                <a:uFillTx/>
                <a:latin typeface="Montserrat"/>
                <a:ea typeface="Montserrat"/>
                <a:cs typeface="Montserrat"/>
                <a:sym typeface="Montserrat"/>
              </a:rPr>
              <a:t>Yadav</a:t>
            </a:r>
            <a:r>
              <a:rPr kumimoji="0" lang="en-US" sz="1200" b="1" i="0" u="none" strike="noStrike" kern="0" cap="none" spc="0" normalizeH="0" baseline="0" noProof="0" dirty="0" smtClean="0">
                <a:ln>
                  <a:noFill/>
                </a:ln>
                <a:solidFill>
                  <a:schemeClr val="dk1"/>
                </a:solidFill>
                <a:effectLst/>
                <a:uLnTx/>
                <a:uFillTx/>
                <a:latin typeface="Montserrat"/>
                <a:ea typeface="Montserrat"/>
                <a:cs typeface="Montserrat"/>
                <a:sym typeface="Montserrat"/>
              </a:rPr>
              <a:t> </a:t>
            </a:r>
            <a:r>
              <a:rPr kumimoji="0" lang="en-US" sz="1000" b="1" i="0" u="none" strike="noStrike" kern="0" cap="none" spc="0" normalizeH="0" baseline="0" noProof="0" dirty="0" smtClean="0">
                <a:ln>
                  <a:noFill/>
                </a:ln>
                <a:solidFill>
                  <a:schemeClr val="dk1"/>
                </a:solidFill>
                <a:effectLst/>
                <a:uLnTx/>
                <a:uFillTx/>
                <a:latin typeface="Montserrat"/>
                <a:ea typeface="Montserrat"/>
                <a:cs typeface="Montserrat"/>
                <a:sym typeface="Montserrat"/>
              </a:rPr>
              <a:t>(611191821003) </a:t>
            </a:r>
            <a:endParaRPr kumimoji="0" lang="en-US" sz="1200" b="1" i="0" u="none" strike="noStrike" kern="0" cap="none" spc="0" normalizeH="0" baseline="0" noProof="0" dirty="0" smtClean="0">
              <a:ln>
                <a:noFill/>
              </a:ln>
              <a:solidFill>
                <a:schemeClr val="dk1"/>
              </a:solidFill>
              <a:effectLst/>
              <a:uLnTx/>
              <a:uFillTx/>
              <a:latin typeface="Montserrat"/>
              <a:ea typeface="Montserrat"/>
              <a:cs typeface="Montserrat"/>
              <a:sym typeface="Montserrat"/>
            </a:endParaRPr>
          </a:p>
          <a:p>
            <a:pPr marL="0" marR="0" lvl="0" indent="0" algn="ctr" defTabSz="914400" rtl="0" eaLnBrk="1" fontAlgn="auto" latinLnBrk="0" hangingPunct="1">
              <a:lnSpc>
                <a:spcPct val="100000"/>
              </a:lnSpc>
              <a:spcBef>
                <a:spcPts val="0"/>
              </a:spcBef>
              <a:spcAft>
                <a:spcPts val="0"/>
              </a:spcAft>
              <a:buClr>
                <a:schemeClr val="lt1"/>
              </a:buClr>
              <a:buSzPts val="2500"/>
              <a:buFont typeface="Montserrat"/>
              <a:buNone/>
              <a:tabLst/>
              <a:defRPr/>
            </a:pPr>
            <a:endParaRPr kumimoji="0" lang="en-US" sz="1200" b="1" i="0" u="none" strike="noStrike" kern="0" cap="none" spc="0" normalizeH="0" baseline="0" noProof="0" dirty="0">
              <a:ln>
                <a:noFill/>
              </a:ln>
              <a:solidFill>
                <a:schemeClr val="dk1"/>
              </a:solidFill>
              <a:effectLst/>
              <a:uLnTx/>
              <a:uFillTx/>
              <a:latin typeface="Montserrat"/>
              <a:ea typeface="Montserrat"/>
              <a:cs typeface="Montserrat"/>
              <a:sym typeface="Montserrat"/>
            </a:endParaRPr>
          </a:p>
        </p:txBody>
      </p:sp>
      <p:sp>
        <p:nvSpPr>
          <p:cNvPr id="125" name="Google Shape;4129;p121"/>
          <p:cNvSpPr/>
          <p:nvPr/>
        </p:nvSpPr>
        <p:spPr>
          <a:xfrm>
            <a:off x="5334000" y="2343150"/>
            <a:ext cx="2133600" cy="4572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135;p121"/>
          <p:cNvSpPr txBox="1">
            <a:spLocks noGrp="1"/>
          </p:cNvSpPr>
          <p:nvPr>
            <p:ph type="title" idx="2"/>
          </p:nvPr>
        </p:nvSpPr>
        <p:spPr>
          <a:xfrm>
            <a:off x="5445400" y="2571750"/>
            <a:ext cx="1909500" cy="178500"/>
          </a:xfrm>
          <a:prstGeom prst="rect">
            <a:avLst/>
          </a:prstGeom>
        </p:spPr>
        <p:txBody>
          <a:bodyPr spcFirstLastPara="1" wrap="square" lIns="91425" tIns="91425" rIns="91425" bIns="91425" anchor="ctr" anchorCtr="0">
            <a:noAutofit/>
          </a:bodyPr>
          <a:lstStyle/>
          <a:p>
            <a:r>
              <a:rPr lang="en" sz="1400" dirty="0" smtClean="0"/>
              <a:t>Puja Kumari</a:t>
            </a:r>
            <a:br>
              <a:rPr lang="en" sz="1400" dirty="0" smtClean="0"/>
            </a:br>
            <a:r>
              <a:rPr lang="en" sz="1000" dirty="0" smtClean="0"/>
              <a:t>(611191821024)</a:t>
            </a:r>
            <a:r>
              <a:rPr lang="en" sz="1400" dirty="0" smtClean="0"/>
              <a:t/>
            </a:r>
            <a:br>
              <a:rPr lang="en" sz="1400" dirty="0" smtClean="0"/>
            </a:br>
            <a:endParaRPr sz="1400"/>
          </a:p>
        </p:txBody>
      </p:sp>
      <p:sp>
        <p:nvSpPr>
          <p:cNvPr id="136" name="Google Shape;4129;p121"/>
          <p:cNvSpPr/>
          <p:nvPr/>
        </p:nvSpPr>
        <p:spPr>
          <a:xfrm>
            <a:off x="5334000" y="4324350"/>
            <a:ext cx="2104800" cy="4572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135;p121"/>
          <p:cNvSpPr txBox="1">
            <a:spLocks noGrp="1"/>
          </p:cNvSpPr>
          <p:nvPr>
            <p:ph type="title" idx="2"/>
          </p:nvPr>
        </p:nvSpPr>
        <p:spPr>
          <a:xfrm>
            <a:off x="5445400" y="4552950"/>
            <a:ext cx="1909500" cy="178500"/>
          </a:xfrm>
          <a:prstGeom prst="rect">
            <a:avLst/>
          </a:prstGeom>
        </p:spPr>
        <p:txBody>
          <a:bodyPr spcFirstLastPara="1" wrap="square" lIns="91425" tIns="91425" rIns="91425" bIns="91425" anchor="ctr" anchorCtr="0">
            <a:noAutofit/>
          </a:bodyPr>
          <a:lstStyle/>
          <a:p>
            <a:r>
              <a:rPr lang="en" sz="1100" dirty="0" smtClean="0"/>
              <a:t>Rajveer Singh Ranawat</a:t>
            </a:r>
            <a:br>
              <a:rPr lang="en" sz="1100" dirty="0" smtClean="0"/>
            </a:br>
            <a:r>
              <a:rPr lang="en" sz="1000" dirty="0" smtClean="0"/>
              <a:t>(611191821028)</a:t>
            </a:r>
            <a:r>
              <a:rPr lang="en" sz="1100" dirty="0" smtClean="0"/>
              <a:t/>
            </a:r>
            <a:br>
              <a:rPr lang="en" sz="1100" dirty="0" smtClean="0"/>
            </a:br>
            <a:endParaRPr sz="1100"/>
          </a:p>
        </p:txBody>
      </p:sp>
      <p:pic>
        <p:nvPicPr>
          <p:cNvPr id="139" name="Picture 138" descr="Picsart_24-05-15_20-08-22-121.png"/>
          <p:cNvPicPr>
            <a:picLocks noChangeAspect="1"/>
          </p:cNvPicPr>
          <p:nvPr/>
        </p:nvPicPr>
        <p:blipFill>
          <a:blip r:embed="rId4"/>
          <a:stretch>
            <a:fillRect/>
          </a:stretch>
        </p:blipFill>
        <p:spPr>
          <a:xfrm>
            <a:off x="2103850" y="2952750"/>
            <a:ext cx="1295400" cy="1295400"/>
          </a:xfrm>
          <a:prstGeom prst="rect">
            <a:avLst/>
          </a:prstGeom>
        </p:spPr>
      </p:pic>
      <p:pic>
        <p:nvPicPr>
          <p:cNvPr id="140" name="Picture 139" descr="Picsart_24-05-16_01-22-57-136.png"/>
          <p:cNvPicPr>
            <a:picLocks noChangeAspect="1"/>
          </p:cNvPicPr>
          <p:nvPr/>
        </p:nvPicPr>
        <p:blipFill>
          <a:blip r:embed="rId5"/>
          <a:stretch>
            <a:fillRect/>
          </a:stretch>
        </p:blipFill>
        <p:spPr>
          <a:xfrm>
            <a:off x="5667600" y="2876550"/>
            <a:ext cx="1371600" cy="1371600"/>
          </a:xfrm>
          <a:prstGeom prst="rect">
            <a:avLst/>
          </a:prstGeom>
        </p:spPr>
      </p:pic>
      <p:pic>
        <p:nvPicPr>
          <p:cNvPr id="144" name="Picture 143" descr="Team.png"/>
          <p:cNvPicPr>
            <a:picLocks noChangeAspect="1"/>
          </p:cNvPicPr>
          <p:nvPr/>
        </p:nvPicPr>
        <p:blipFill>
          <a:blip r:embed="rId6"/>
          <a:srcRect b="30000"/>
          <a:stretch>
            <a:fillRect/>
          </a:stretch>
        </p:blipFill>
        <p:spPr>
          <a:xfrm>
            <a:off x="5667600" y="895350"/>
            <a:ext cx="1447800" cy="1367367"/>
          </a:xfrm>
          <a:prstGeom prst="ellipse">
            <a:avLst/>
          </a:prstGeom>
        </p:spPr>
      </p:pic>
      <p:grpSp>
        <p:nvGrpSpPr>
          <p:cNvPr id="157" name="Google Shape;4178;p122"/>
          <p:cNvGrpSpPr/>
          <p:nvPr/>
        </p:nvGrpSpPr>
        <p:grpSpPr>
          <a:xfrm>
            <a:off x="4114800" y="2952750"/>
            <a:ext cx="739744" cy="1028624"/>
            <a:chOff x="8161500" y="2897475"/>
            <a:chExt cx="1020900" cy="1419575"/>
          </a:xfrm>
        </p:grpSpPr>
        <p:sp>
          <p:nvSpPr>
            <p:cNvPr id="158" name="Google Shape;4179;p122"/>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80;p122"/>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4181;p122"/>
            <p:cNvGrpSpPr/>
            <p:nvPr/>
          </p:nvGrpSpPr>
          <p:grpSpPr>
            <a:xfrm>
              <a:off x="8662225" y="3048175"/>
              <a:ext cx="281950" cy="894600"/>
              <a:chOff x="9961275" y="3048175"/>
              <a:chExt cx="281950" cy="894600"/>
            </a:xfrm>
          </p:grpSpPr>
          <p:cxnSp>
            <p:nvCxnSpPr>
              <p:cNvPr id="167" name="Google Shape;4182;p122"/>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68" name="Google Shape;4183;p122"/>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69" name="Google Shape;4184;p122"/>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70" name="Google Shape;4185;p122"/>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161" name="Google Shape;4186;p122"/>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162" name="Google Shape;4187;p122"/>
            <p:cNvGrpSpPr/>
            <p:nvPr/>
          </p:nvGrpSpPr>
          <p:grpSpPr>
            <a:xfrm>
              <a:off x="8161500" y="3500302"/>
              <a:ext cx="525000" cy="298200"/>
              <a:chOff x="10048800" y="3500302"/>
              <a:chExt cx="525000" cy="298200"/>
            </a:xfrm>
          </p:grpSpPr>
          <p:sp>
            <p:nvSpPr>
              <p:cNvPr id="163" name="Google Shape;4188;p122"/>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89;p122"/>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90;p122"/>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91;p122"/>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1" name="Picture 140" descr="Team.png"/>
          <p:cNvPicPr>
            <a:picLocks noChangeAspect="1"/>
          </p:cNvPicPr>
          <p:nvPr/>
        </p:nvPicPr>
        <p:blipFill>
          <a:blip r:embed="rId7"/>
          <a:srcRect b="21794"/>
          <a:stretch>
            <a:fillRect/>
          </a:stretch>
        </p:blipFill>
        <p:spPr>
          <a:xfrm>
            <a:off x="2113132" y="895350"/>
            <a:ext cx="1315868" cy="1371600"/>
          </a:xfrm>
          <a:prstGeom prst="ellipse">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4"/>
        <p:cNvGrpSpPr/>
        <p:nvPr/>
      </p:nvGrpSpPr>
      <p:grpSpPr>
        <a:xfrm>
          <a:off x="0" y="0"/>
          <a:ext cx="0" cy="0"/>
          <a:chOff x="0" y="0"/>
          <a:chExt cx="0" cy="0"/>
        </a:xfrm>
      </p:grpSpPr>
      <p:sp>
        <p:nvSpPr>
          <p:cNvPr id="3796" name="Google Shape;3796;p115"/>
          <p:cNvSpPr/>
          <p:nvPr/>
        </p:nvSpPr>
        <p:spPr>
          <a:xfrm>
            <a:off x="4126350" y="165735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5"/>
          <p:cNvSpPr txBox="1">
            <a:spLocks noGrp="1"/>
          </p:cNvSpPr>
          <p:nvPr>
            <p:ph type="title"/>
          </p:nvPr>
        </p:nvSpPr>
        <p:spPr>
          <a:xfrm>
            <a:off x="2428050" y="2568150"/>
            <a:ext cx="4287900" cy="61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a:p>
        </p:txBody>
      </p:sp>
      <p:sp>
        <p:nvSpPr>
          <p:cNvPr id="3798" name="Google Shape;3798;p115"/>
          <p:cNvSpPr txBox="1">
            <a:spLocks noGrp="1"/>
          </p:cNvSpPr>
          <p:nvPr>
            <p:ph type="title" idx="2"/>
          </p:nvPr>
        </p:nvSpPr>
        <p:spPr>
          <a:xfrm>
            <a:off x="4101000" y="1780650"/>
            <a:ext cx="9420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a:p>
        </p:txBody>
      </p:sp>
      <p:sp>
        <p:nvSpPr>
          <p:cNvPr id="3800" name="Google Shape;3800;p11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5"/>
          <p:cNvSpPr/>
          <p:nvPr/>
        </p:nvSpPr>
        <p:spPr>
          <a:xfrm>
            <a:off x="1716021" y="5461903"/>
            <a:ext cx="95381" cy="87185"/>
          </a:xfrm>
          <a:custGeom>
            <a:avLst/>
            <a:gdLst/>
            <a:ahLst/>
            <a:cxnLst/>
            <a:rect l="l" t="t" r="r" b="b"/>
            <a:pathLst>
              <a:path w="3561" h="3255" extrusionOk="0">
                <a:moveTo>
                  <a:pt x="430" y="1"/>
                </a:moveTo>
                <a:cubicBezTo>
                  <a:pt x="194" y="1"/>
                  <a:pt x="0" y="279"/>
                  <a:pt x="215" y="458"/>
                </a:cubicBezTo>
                <a:cubicBezTo>
                  <a:pt x="1242" y="1257"/>
                  <a:pt x="2155" y="2170"/>
                  <a:pt x="2977" y="3152"/>
                </a:cubicBezTo>
                <a:cubicBezTo>
                  <a:pt x="3033" y="3224"/>
                  <a:pt x="3100" y="3255"/>
                  <a:pt x="3166" y="3255"/>
                </a:cubicBezTo>
                <a:cubicBezTo>
                  <a:pt x="3369" y="3255"/>
                  <a:pt x="3560" y="2970"/>
                  <a:pt x="3388" y="2764"/>
                </a:cubicBezTo>
                <a:cubicBezTo>
                  <a:pt x="2566" y="1759"/>
                  <a:pt x="1630" y="869"/>
                  <a:pt x="626" y="70"/>
                </a:cubicBezTo>
                <a:cubicBezTo>
                  <a:pt x="563" y="21"/>
                  <a:pt x="495" y="1"/>
                  <a:pt x="430"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5" name="Google Shape;3805;p115"/>
          <p:cNvGrpSpPr/>
          <p:nvPr/>
        </p:nvGrpSpPr>
        <p:grpSpPr>
          <a:xfrm>
            <a:off x="1174307" y="3130680"/>
            <a:ext cx="637081" cy="1133514"/>
            <a:chOff x="1609282" y="5092055"/>
            <a:chExt cx="637081" cy="1133514"/>
          </a:xfrm>
        </p:grpSpPr>
        <p:sp>
          <p:nvSpPr>
            <p:cNvPr id="3806" name="Google Shape;3806;p115"/>
            <p:cNvSpPr/>
            <p:nvPr/>
          </p:nvSpPr>
          <p:spPr>
            <a:xfrm>
              <a:off x="1609282" y="5092055"/>
              <a:ext cx="375847" cy="809523"/>
            </a:xfrm>
            <a:custGeom>
              <a:avLst/>
              <a:gdLst/>
              <a:ahLst/>
              <a:cxnLst/>
              <a:rect l="l" t="t" r="r" b="b"/>
              <a:pathLst>
                <a:path w="14032" h="30223" extrusionOk="0">
                  <a:moveTo>
                    <a:pt x="8091" y="0"/>
                  </a:moveTo>
                  <a:cubicBezTo>
                    <a:pt x="7784" y="0"/>
                    <a:pt x="7471" y="83"/>
                    <a:pt x="7168" y="274"/>
                  </a:cubicBezTo>
                  <a:cubicBezTo>
                    <a:pt x="5638" y="1210"/>
                    <a:pt x="6529" y="2922"/>
                    <a:pt x="5935" y="4223"/>
                  </a:cubicBezTo>
                  <a:cubicBezTo>
                    <a:pt x="5387" y="5433"/>
                    <a:pt x="3767" y="5958"/>
                    <a:pt x="3379" y="7259"/>
                  </a:cubicBezTo>
                  <a:cubicBezTo>
                    <a:pt x="2922" y="8742"/>
                    <a:pt x="3767" y="10386"/>
                    <a:pt x="3538" y="11892"/>
                  </a:cubicBezTo>
                  <a:cubicBezTo>
                    <a:pt x="3401" y="12851"/>
                    <a:pt x="2854" y="13513"/>
                    <a:pt x="2100" y="14175"/>
                  </a:cubicBezTo>
                  <a:cubicBezTo>
                    <a:pt x="1598" y="14631"/>
                    <a:pt x="1119" y="15088"/>
                    <a:pt x="913" y="15704"/>
                  </a:cubicBezTo>
                  <a:cubicBezTo>
                    <a:pt x="388" y="17256"/>
                    <a:pt x="1575" y="18831"/>
                    <a:pt x="2374" y="20224"/>
                  </a:cubicBezTo>
                  <a:cubicBezTo>
                    <a:pt x="2854" y="21068"/>
                    <a:pt x="3310" y="22141"/>
                    <a:pt x="3036" y="23031"/>
                  </a:cubicBezTo>
                  <a:cubicBezTo>
                    <a:pt x="2740" y="23944"/>
                    <a:pt x="1712" y="24195"/>
                    <a:pt x="1005" y="24789"/>
                  </a:cubicBezTo>
                  <a:cubicBezTo>
                    <a:pt x="0" y="25610"/>
                    <a:pt x="137" y="27025"/>
                    <a:pt x="959" y="28030"/>
                  </a:cubicBezTo>
                  <a:cubicBezTo>
                    <a:pt x="1370" y="28532"/>
                    <a:pt x="1918" y="28920"/>
                    <a:pt x="2511" y="29171"/>
                  </a:cubicBezTo>
                  <a:cubicBezTo>
                    <a:pt x="3744" y="29924"/>
                    <a:pt x="5273" y="30153"/>
                    <a:pt x="6711" y="30198"/>
                  </a:cubicBezTo>
                  <a:cubicBezTo>
                    <a:pt x="7052" y="30213"/>
                    <a:pt x="7425" y="30223"/>
                    <a:pt x="7817" y="30223"/>
                  </a:cubicBezTo>
                  <a:cubicBezTo>
                    <a:pt x="10496" y="30223"/>
                    <a:pt x="14032" y="29751"/>
                    <a:pt x="13833" y="27003"/>
                  </a:cubicBezTo>
                  <a:cubicBezTo>
                    <a:pt x="13741" y="25747"/>
                    <a:pt x="12532" y="24789"/>
                    <a:pt x="12166" y="23625"/>
                  </a:cubicBezTo>
                  <a:cubicBezTo>
                    <a:pt x="11915" y="22803"/>
                    <a:pt x="12417" y="22232"/>
                    <a:pt x="12691" y="21502"/>
                  </a:cubicBezTo>
                  <a:cubicBezTo>
                    <a:pt x="12920" y="20954"/>
                    <a:pt x="12920" y="20361"/>
                    <a:pt x="12691" y="19767"/>
                  </a:cubicBezTo>
                  <a:cubicBezTo>
                    <a:pt x="12258" y="18626"/>
                    <a:pt x="11094" y="17644"/>
                    <a:pt x="10911" y="16457"/>
                  </a:cubicBezTo>
                  <a:cubicBezTo>
                    <a:pt x="10706" y="15019"/>
                    <a:pt x="12326" y="14061"/>
                    <a:pt x="12851" y="12851"/>
                  </a:cubicBezTo>
                  <a:cubicBezTo>
                    <a:pt x="13330" y="11733"/>
                    <a:pt x="12851" y="10591"/>
                    <a:pt x="12189" y="9541"/>
                  </a:cubicBezTo>
                  <a:cubicBezTo>
                    <a:pt x="11847" y="8971"/>
                    <a:pt x="11436" y="8400"/>
                    <a:pt x="11162" y="7784"/>
                  </a:cubicBezTo>
                  <a:cubicBezTo>
                    <a:pt x="10728" y="6916"/>
                    <a:pt x="10820" y="6095"/>
                    <a:pt x="10979" y="5227"/>
                  </a:cubicBezTo>
                  <a:cubicBezTo>
                    <a:pt x="11276" y="3789"/>
                    <a:pt x="11116" y="2397"/>
                    <a:pt x="10066" y="1119"/>
                  </a:cubicBezTo>
                  <a:cubicBezTo>
                    <a:pt x="9579" y="502"/>
                    <a:pt x="8850" y="0"/>
                    <a:pt x="8091" y="0"/>
                  </a:cubicBezTo>
                  <a:close/>
                </a:path>
              </a:pathLst>
            </a:custGeom>
            <a:solidFill>
              <a:schemeClr val="accent4"/>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5"/>
            <p:cNvSpPr/>
            <p:nvPr/>
          </p:nvSpPr>
          <p:spPr>
            <a:xfrm>
              <a:off x="1792706" y="5358459"/>
              <a:ext cx="15294" cy="836549"/>
            </a:xfrm>
            <a:custGeom>
              <a:avLst/>
              <a:gdLst/>
              <a:ahLst/>
              <a:cxnLst/>
              <a:rect l="l" t="t" r="r" b="b"/>
              <a:pathLst>
                <a:path w="571" h="31232" extrusionOk="0">
                  <a:moveTo>
                    <a:pt x="285" y="0"/>
                  </a:moveTo>
                  <a:cubicBezTo>
                    <a:pt x="143" y="0"/>
                    <a:pt x="0" y="86"/>
                    <a:pt x="0" y="257"/>
                  </a:cubicBezTo>
                  <a:lnTo>
                    <a:pt x="0" y="30957"/>
                  </a:lnTo>
                  <a:cubicBezTo>
                    <a:pt x="0" y="31140"/>
                    <a:pt x="143" y="31231"/>
                    <a:pt x="285" y="31231"/>
                  </a:cubicBezTo>
                  <a:cubicBezTo>
                    <a:pt x="428" y="31231"/>
                    <a:pt x="571" y="31140"/>
                    <a:pt x="571" y="30957"/>
                  </a:cubicBezTo>
                  <a:lnTo>
                    <a:pt x="571" y="257"/>
                  </a:lnTo>
                  <a:cubicBezTo>
                    <a:pt x="571" y="86"/>
                    <a:pt x="428" y="0"/>
                    <a:pt x="285"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5"/>
            <p:cNvSpPr/>
            <p:nvPr/>
          </p:nvSpPr>
          <p:spPr>
            <a:xfrm>
              <a:off x="1680343" y="5754663"/>
              <a:ext cx="127925" cy="94337"/>
            </a:xfrm>
            <a:custGeom>
              <a:avLst/>
              <a:gdLst/>
              <a:ahLst/>
              <a:cxnLst/>
              <a:rect l="l" t="t" r="r" b="b"/>
              <a:pathLst>
                <a:path w="4776" h="3522" extrusionOk="0">
                  <a:moveTo>
                    <a:pt x="373" y="1"/>
                  </a:moveTo>
                  <a:cubicBezTo>
                    <a:pt x="147" y="1"/>
                    <a:pt x="0" y="359"/>
                    <a:pt x="246" y="530"/>
                  </a:cubicBezTo>
                  <a:cubicBezTo>
                    <a:pt x="1616" y="1420"/>
                    <a:pt x="2940" y="2379"/>
                    <a:pt x="4172" y="3452"/>
                  </a:cubicBezTo>
                  <a:cubicBezTo>
                    <a:pt x="4231" y="3500"/>
                    <a:pt x="4295" y="3521"/>
                    <a:pt x="4356" y="3521"/>
                  </a:cubicBezTo>
                  <a:cubicBezTo>
                    <a:pt x="4582" y="3521"/>
                    <a:pt x="4776" y="3243"/>
                    <a:pt x="4560" y="3064"/>
                  </a:cubicBezTo>
                  <a:cubicBezTo>
                    <a:pt x="3282" y="1968"/>
                    <a:pt x="1935" y="964"/>
                    <a:pt x="520" y="51"/>
                  </a:cubicBezTo>
                  <a:cubicBezTo>
                    <a:pt x="470" y="16"/>
                    <a:pt x="420" y="1"/>
                    <a:pt x="37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5"/>
            <p:cNvSpPr/>
            <p:nvPr/>
          </p:nvSpPr>
          <p:spPr>
            <a:xfrm>
              <a:off x="1792465" y="5593122"/>
              <a:ext cx="103203" cy="111185"/>
            </a:xfrm>
            <a:custGeom>
              <a:avLst/>
              <a:gdLst/>
              <a:ahLst/>
              <a:cxnLst/>
              <a:rect l="l" t="t" r="r" b="b"/>
              <a:pathLst>
                <a:path w="3853" h="4151" extrusionOk="0">
                  <a:moveTo>
                    <a:pt x="3430" y="0"/>
                  </a:moveTo>
                  <a:cubicBezTo>
                    <a:pt x="3368" y="0"/>
                    <a:pt x="3305" y="23"/>
                    <a:pt x="3250" y="79"/>
                  </a:cubicBezTo>
                  <a:cubicBezTo>
                    <a:pt x="2086" y="1197"/>
                    <a:pt x="1059" y="2430"/>
                    <a:pt x="146" y="3731"/>
                  </a:cubicBezTo>
                  <a:cubicBezTo>
                    <a:pt x="1" y="3940"/>
                    <a:pt x="198" y="4150"/>
                    <a:pt x="398" y="4150"/>
                  </a:cubicBezTo>
                  <a:cubicBezTo>
                    <a:pt x="482" y="4150"/>
                    <a:pt x="565" y="4114"/>
                    <a:pt x="625" y="4027"/>
                  </a:cubicBezTo>
                  <a:cubicBezTo>
                    <a:pt x="1516" y="2749"/>
                    <a:pt x="2520" y="1562"/>
                    <a:pt x="3638" y="489"/>
                  </a:cubicBezTo>
                  <a:cubicBezTo>
                    <a:pt x="3852" y="293"/>
                    <a:pt x="3649" y="0"/>
                    <a:pt x="3430"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5"/>
            <p:cNvSpPr/>
            <p:nvPr/>
          </p:nvSpPr>
          <p:spPr>
            <a:xfrm>
              <a:off x="1724833" y="6087359"/>
              <a:ext cx="147987" cy="138211"/>
            </a:xfrm>
            <a:custGeom>
              <a:avLst/>
              <a:gdLst/>
              <a:ahLst/>
              <a:cxnLst/>
              <a:rect l="l" t="t" r="r" b="b"/>
              <a:pathLst>
                <a:path w="5525" h="5160" extrusionOk="0">
                  <a:moveTo>
                    <a:pt x="0" y="1"/>
                  </a:moveTo>
                  <a:lnTo>
                    <a:pt x="731" y="5159"/>
                  </a:lnTo>
                  <a:lnTo>
                    <a:pt x="4680"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5"/>
            <p:cNvSpPr/>
            <p:nvPr/>
          </p:nvSpPr>
          <p:spPr>
            <a:xfrm>
              <a:off x="1970023" y="5384574"/>
              <a:ext cx="276341" cy="595136"/>
            </a:xfrm>
            <a:custGeom>
              <a:avLst/>
              <a:gdLst/>
              <a:ahLst/>
              <a:cxnLst/>
              <a:rect l="l" t="t" r="r" b="b"/>
              <a:pathLst>
                <a:path w="10317" h="22219" extrusionOk="0">
                  <a:moveTo>
                    <a:pt x="4384" y="0"/>
                  </a:moveTo>
                  <a:cubicBezTo>
                    <a:pt x="3826" y="0"/>
                    <a:pt x="3280" y="371"/>
                    <a:pt x="2921" y="812"/>
                  </a:cubicBezTo>
                  <a:cubicBezTo>
                    <a:pt x="2145" y="1770"/>
                    <a:pt x="2031" y="2797"/>
                    <a:pt x="2259" y="3847"/>
                  </a:cubicBezTo>
                  <a:cubicBezTo>
                    <a:pt x="2373" y="4486"/>
                    <a:pt x="2442" y="5080"/>
                    <a:pt x="2122" y="5719"/>
                  </a:cubicBezTo>
                  <a:cubicBezTo>
                    <a:pt x="1917" y="6175"/>
                    <a:pt x="1620" y="6586"/>
                    <a:pt x="1369" y="7020"/>
                  </a:cubicBezTo>
                  <a:cubicBezTo>
                    <a:pt x="890" y="7796"/>
                    <a:pt x="524" y="8618"/>
                    <a:pt x="867" y="9440"/>
                  </a:cubicBezTo>
                  <a:cubicBezTo>
                    <a:pt x="1255" y="10330"/>
                    <a:pt x="2442" y="11037"/>
                    <a:pt x="2305" y="12087"/>
                  </a:cubicBezTo>
                  <a:cubicBezTo>
                    <a:pt x="2168" y="12977"/>
                    <a:pt x="1323" y="13685"/>
                    <a:pt x="1004" y="14530"/>
                  </a:cubicBezTo>
                  <a:cubicBezTo>
                    <a:pt x="844" y="14963"/>
                    <a:pt x="821" y="15397"/>
                    <a:pt x="1004" y="15808"/>
                  </a:cubicBezTo>
                  <a:cubicBezTo>
                    <a:pt x="1209" y="16333"/>
                    <a:pt x="1574" y="16744"/>
                    <a:pt x="1392" y="17360"/>
                  </a:cubicBezTo>
                  <a:cubicBezTo>
                    <a:pt x="1118" y="18227"/>
                    <a:pt x="228" y="18912"/>
                    <a:pt x="159" y="19848"/>
                  </a:cubicBezTo>
                  <a:cubicBezTo>
                    <a:pt x="0" y="21855"/>
                    <a:pt x="2594" y="22219"/>
                    <a:pt x="4563" y="22219"/>
                  </a:cubicBezTo>
                  <a:cubicBezTo>
                    <a:pt x="4854" y="22219"/>
                    <a:pt x="5133" y="22211"/>
                    <a:pt x="5386" y="22199"/>
                  </a:cubicBezTo>
                  <a:cubicBezTo>
                    <a:pt x="6436" y="22153"/>
                    <a:pt x="7577" y="21993"/>
                    <a:pt x="8468" y="21446"/>
                  </a:cubicBezTo>
                  <a:cubicBezTo>
                    <a:pt x="8901" y="21240"/>
                    <a:pt x="9312" y="20966"/>
                    <a:pt x="9609" y="20601"/>
                  </a:cubicBezTo>
                  <a:cubicBezTo>
                    <a:pt x="10225" y="19848"/>
                    <a:pt x="10316" y="18821"/>
                    <a:pt x="9586" y="18204"/>
                  </a:cubicBezTo>
                  <a:cubicBezTo>
                    <a:pt x="9061" y="17771"/>
                    <a:pt x="8308" y="17588"/>
                    <a:pt x="8102" y="16926"/>
                  </a:cubicBezTo>
                  <a:cubicBezTo>
                    <a:pt x="7874" y="16264"/>
                    <a:pt x="8217" y="15488"/>
                    <a:pt x="8582" y="14849"/>
                  </a:cubicBezTo>
                  <a:cubicBezTo>
                    <a:pt x="9152" y="13845"/>
                    <a:pt x="10043" y="12681"/>
                    <a:pt x="9655" y="11539"/>
                  </a:cubicBezTo>
                  <a:cubicBezTo>
                    <a:pt x="9495" y="11083"/>
                    <a:pt x="9130" y="10741"/>
                    <a:pt x="8764" y="10421"/>
                  </a:cubicBezTo>
                  <a:cubicBezTo>
                    <a:pt x="8239" y="9919"/>
                    <a:pt x="7828" y="9462"/>
                    <a:pt x="7714" y="8755"/>
                  </a:cubicBezTo>
                  <a:cubicBezTo>
                    <a:pt x="7555" y="7636"/>
                    <a:pt x="8171" y="6427"/>
                    <a:pt x="7851" y="5331"/>
                  </a:cubicBezTo>
                  <a:cubicBezTo>
                    <a:pt x="7555" y="4395"/>
                    <a:pt x="6368" y="4007"/>
                    <a:pt x="5957" y="3117"/>
                  </a:cubicBezTo>
                  <a:cubicBezTo>
                    <a:pt x="5523" y="2158"/>
                    <a:pt x="6162" y="880"/>
                    <a:pt x="5044" y="195"/>
                  </a:cubicBezTo>
                  <a:cubicBezTo>
                    <a:pt x="4829" y="59"/>
                    <a:pt x="4606" y="0"/>
                    <a:pt x="4384" y="0"/>
                  </a:cubicBezTo>
                  <a:close/>
                </a:path>
              </a:pathLst>
            </a:custGeom>
            <a:solidFill>
              <a:schemeClr val="accent3"/>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5"/>
            <p:cNvSpPr/>
            <p:nvPr/>
          </p:nvSpPr>
          <p:spPr>
            <a:xfrm>
              <a:off x="2100225" y="5580400"/>
              <a:ext cx="11035" cy="614609"/>
            </a:xfrm>
            <a:custGeom>
              <a:avLst/>
              <a:gdLst/>
              <a:ahLst/>
              <a:cxnLst/>
              <a:rect l="l" t="t" r="r" b="b"/>
              <a:pathLst>
                <a:path w="412" h="22946" extrusionOk="0">
                  <a:moveTo>
                    <a:pt x="206" y="0"/>
                  </a:moveTo>
                  <a:cubicBezTo>
                    <a:pt x="103" y="0"/>
                    <a:pt x="0" y="63"/>
                    <a:pt x="0" y="188"/>
                  </a:cubicBezTo>
                  <a:lnTo>
                    <a:pt x="0" y="22740"/>
                  </a:lnTo>
                  <a:cubicBezTo>
                    <a:pt x="0" y="22877"/>
                    <a:pt x="103" y="22945"/>
                    <a:pt x="206" y="22945"/>
                  </a:cubicBezTo>
                  <a:cubicBezTo>
                    <a:pt x="308" y="22945"/>
                    <a:pt x="411" y="22877"/>
                    <a:pt x="411" y="22740"/>
                  </a:cubicBezTo>
                  <a:lnTo>
                    <a:pt x="411" y="188"/>
                  </a:lnTo>
                  <a:cubicBezTo>
                    <a:pt x="411" y="63"/>
                    <a:pt x="308" y="0"/>
                    <a:pt x="206"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5"/>
            <p:cNvSpPr/>
            <p:nvPr/>
          </p:nvSpPr>
          <p:spPr>
            <a:xfrm>
              <a:off x="2100144" y="5871311"/>
              <a:ext cx="94497" cy="69427"/>
            </a:xfrm>
            <a:custGeom>
              <a:avLst/>
              <a:gdLst/>
              <a:ahLst/>
              <a:cxnLst/>
              <a:rect l="l" t="t" r="r" b="b"/>
              <a:pathLst>
                <a:path w="3528" h="2592" extrusionOk="0">
                  <a:moveTo>
                    <a:pt x="3237" y="1"/>
                  </a:moveTo>
                  <a:cubicBezTo>
                    <a:pt x="3203" y="1"/>
                    <a:pt x="3167" y="10"/>
                    <a:pt x="3130" y="32"/>
                  </a:cubicBezTo>
                  <a:cubicBezTo>
                    <a:pt x="2080" y="717"/>
                    <a:pt x="1099" y="1448"/>
                    <a:pt x="163" y="2246"/>
                  </a:cubicBezTo>
                  <a:cubicBezTo>
                    <a:pt x="1" y="2390"/>
                    <a:pt x="151" y="2591"/>
                    <a:pt x="312" y="2591"/>
                  </a:cubicBezTo>
                  <a:cubicBezTo>
                    <a:pt x="355" y="2591"/>
                    <a:pt x="398" y="2577"/>
                    <a:pt x="437" y="2543"/>
                  </a:cubicBezTo>
                  <a:cubicBezTo>
                    <a:pt x="1350" y="1767"/>
                    <a:pt x="2331" y="1037"/>
                    <a:pt x="3336" y="398"/>
                  </a:cubicBezTo>
                  <a:cubicBezTo>
                    <a:pt x="3527" y="264"/>
                    <a:pt x="3413" y="1"/>
                    <a:pt x="3237"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5"/>
            <p:cNvSpPr/>
            <p:nvPr/>
          </p:nvSpPr>
          <p:spPr>
            <a:xfrm>
              <a:off x="2036021" y="5752627"/>
              <a:ext cx="75748" cy="81882"/>
            </a:xfrm>
            <a:custGeom>
              <a:avLst/>
              <a:gdLst/>
              <a:ahLst/>
              <a:cxnLst/>
              <a:rect l="l" t="t" r="r" b="b"/>
              <a:pathLst>
                <a:path w="2828" h="3057" extrusionOk="0">
                  <a:moveTo>
                    <a:pt x="303" y="1"/>
                  </a:moveTo>
                  <a:cubicBezTo>
                    <a:pt x="145" y="1"/>
                    <a:pt x="0" y="213"/>
                    <a:pt x="160" y="355"/>
                  </a:cubicBezTo>
                  <a:cubicBezTo>
                    <a:pt x="982" y="1154"/>
                    <a:pt x="1712" y="2021"/>
                    <a:pt x="2374" y="2957"/>
                  </a:cubicBezTo>
                  <a:cubicBezTo>
                    <a:pt x="2417" y="3027"/>
                    <a:pt x="2480" y="3056"/>
                    <a:pt x="2544" y="3056"/>
                  </a:cubicBezTo>
                  <a:cubicBezTo>
                    <a:pt x="2687" y="3056"/>
                    <a:pt x="2827" y="2909"/>
                    <a:pt x="2717" y="2752"/>
                  </a:cubicBezTo>
                  <a:cubicBezTo>
                    <a:pt x="2055" y="1793"/>
                    <a:pt x="1302" y="880"/>
                    <a:pt x="434" y="58"/>
                  </a:cubicBezTo>
                  <a:cubicBezTo>
                    <a:pt x="394" y="18"/>
                    <a:pt x="348" y="1"/>
                    <a:pt x="30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5"/>
            <p:cNvSpPr/>
            <p:nvPr/>
          </p:nvSpPr>
          <p:spPr>
            <a:xfrm>
              <a:off x="2098189" y="5656335"/>
              <a:ext cx="70043" cy="64257"/>
            </a:xfrm>
            <a:custGeom>
              <a:avLst/>
              <a:gdLst/>
              <a:ahLst/>
              <a:cxnLst/>
              <a:rect l="l" t="t" r="r" b="b"/>
              <a:pathLst>
                <a:path w="2615" h="2399" extrusionOk="0">
                  <a:moveTo>
                    <a:pt x="2284" y="1"/>
                  </a:moveTo>
                  <a:cubicBezTo>
                    <a:pt x="2240" y="1"/>
                    <a:pt x="2195" y="15"/>
                    <a:pt x="2153" y="47"/>
                  </a:cubicBezTo>
                  <a:cubicBezTo>
                    <a:pt x="1400" y="640"/>
                    <a:pt x="738" y="1302"/>
                    <a:pt x="122" y="2033"/>
                  </a:cubicBezTo>
                  <a:cubicBezTo>
                    <a:pt x="0" y="2189"/>
                    <a:pt x="130" y="2399"/>
                    <a:pt x="280" y="2399"/>
                  </a:cubicBezTo>
                  <a:cubicBezTo>
                    <a:pt x="326" y="2399"/>
                    <a:pt x="375" y="2378"/>
                    <a:pt x="419" y="2329"/>
                  </a:cubicBezTo>
                  <a:cubicBezTo>
                    <a:pt x="1012" y="1599"/>
                    <a:pt x="1697" y="937"/>
                    <a:pt x="2450" y="343"/>
                  </a:cubicBezTo>
                  <a:cubicBezTo>
                    <a:pt x="2614" y="216"/>
                    <a:pt x="2458" y="1"/>
                    <a:pt x="2284"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5"/>
            <p:cNvSpPr/>
            <p:nvPr/>
          </p:nvSpPr>
          <p:spPr>
            <a:xfrm>
              <a:off x="2036021" y="6087359"/>
              <a:ext cx="147987" cy="138211"/>
            </a:xfrm>
            <a:custGeom>
              <a:avLst/>
              <a:gdLst/>
              <a:ahLst/>
              <a:cxnLst/>
              <a:rect l="l" t="t" r="r" b="b"/>
              <a:pathLst>
                <a:path w="5525" h="5160" extrusionOk="0">
                  <a:moveTo>
                    <a:pt x="1" y="1"/>
                  </a:moveTo>
                  <a:lnTo>
                    <a:pt x="731" y="5159"/>
                  </a:lnTo>
                  <a:lnTo>
                    <a:pt x="4703"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115"/>
          <p:cNvGrpSpPr/>
          <p:nvPr/>
        </p:nvGrpSpPr>
        <p:grpSpPr>
          <a:xfrm>
            <a:off x="1058419" y="1214304"/>
            <a:ext cx="1675804" cy="560664"/>
            <a:chOff x="1326219" y="4083279"/>
            <a:chExt cx="1675804" cy="560664"/>
          </a:xfrm>
        </p:grpSpPr>
        <p:sp>
          <p:nvSpPr>
            <p:cNvPr id="3818" name="Google Shape;3818;p115"/>
            <p:cNvSpPr/>
            <p:nvPr/>
          </p:nvSpPr>
          <p:spPr>
            <a:xfrm>
              <a:off x="1940024" y="4130367"/>
              <a:ext cx="978242" cy="44651"/>
            </a:xfrm>
            <a:custGeom>
              <a:avLst/>
              <a:gdLst/>
              <a:ahLst/>
              <a:cxnLst/>
              <a:rect l="l" t="t" r="r" b="b"/>
              <a:pathLst>
                <a:path w="36522" h="1667" extrusionOk="0">
                  <a:moveTo>
                    <a:pt x="1" y="0"/>
                  </a:moveTo>
                  <a:lnTo>
                    <a:pt x="1" y="1666"/>
                  </a:lnTo>
                  <a:lnTo>
                    <a:pt x="36521" y="1666"/>
                  </a:lnTo>
                  <a:lnTo>
                    <a:pt x="36521" y="0"/>
                  </a:lnTo>
                  <a:close/>
                </a:path>
              </a:pathLst>
            </a:custGeom>
            <a:solidFill>
              <a:srgbClr val="CDCDCD"/>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5"/>
            <p:cNvSpPr/>
            <p:nvPr/>
          </p:nvSpPr>
          <p:spPr>
            <a:xfrm>
              <a:off x="1940024" y="4130367"/>
              <a:ext cx="429230" cy="44651"/>
            </a:xfrm>
            <a:custGeom>
              <a:avLst/>
              <a:gdLst/>
              <a:ahLst/>
              <a:cxnLst/>
              <a:rect l="l" t="t" r="r" b="b"/>
              <a:pathLst>
                <a:path w="16025" h="1667" extrusionOk="0">
                  <a:moveTo>
                    <a:pt x="16024" y="1666"/>
                  </a:moveTo>
                  <a:lnTo>
                    <a:pt x="1" y="1666"/>
                  </a:lnTo>
                  <a:lnTo>
                    <a:pt x="1" y="0"/>
                  </a:lnTo>
                  <a:lnTo>
                    <a:pt x="16024" y="0"/>
                  </a:lnTo>
                  <a:close/>
                </a:path>
              </a:pathLst>
            </a:custGeom>
            <a:solidFill>
              <a:srgbClr val="FF957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5"/>
            <p:cNvSpPr/>
            <p:nvPr/>
          </p:nvSpPr>
          <p:spPr>
            <a:xfrm>
              <a:off x="1326219" y="4083279"/>
              <a:ext cx="1675804" cy="560664"/>
            </a:xfrm>
            <a:custGeom>
              <a:avLst/>
              <a:gdLst/>
              <a:ahLst/>
              <a:cxnLst/>
              <a:rect l="l" t="t" r="r" b="b"/>
              <a:pathLst>
                <a:path w="62565" h="20932" extrusionOk="0">
                  <a:moveTo>
                    <a:pt x="60647" y="20931"/>
                  </a:moveTo>
                  <a:lnTo>
                    <a:pt x="1895" y="20931"/>
                  </a:lnTo>
                  <a:cubicBezTo>
                    <a:pt x="845" y="20931"/>
                    <a:pt x="0" y="20064"/>
                    <a:pt x="0" y="19014"/>
                  </a:cubicBezTo>
                  <a:lnTo>
                    <a:pt x="0" y="1895"/>
                  </a:lnTo>
                  <a:cubicBezTo>
                    <a:pt x="0" y="845"/>
                    <a:pt x="845" y="1"/>
                    <a:pt x="1895" y="1"/>
                  </a:cubicBezTo>
                  <a:lnTo>
                    <a:pt x="60647" y="1"/>
                  </a:lnTo>
                  <a:cubicBezTo>
                    <a:pt x="61720" y="1"/>
                    <a:pt x="62565" y="845"/>
                    <a:pt x="62565" y="1895"/>
                  </a:cubicBezTo>
                  <a:lnTo>
                    <a:pt x="62565" y="19014"/>
                  </a:lnTo>
                  <a:cubicBezTo>
                    <a:pt x="62565" y="20064"/>
                    <a:pt x="61720" y="20931"/>
                    <a:pt x="60647" y="2093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1" name="Google Shape;3821;p115"/>
            <p:cNvGrpSpPr/>
            <p:nvPr/>
          </p:nvGrpSpPr>
          <p:grpSpPr>
            <a:xfrm rot="-5400000">
              <a:off x="1429967" y="4141212"/>
              <a:ext cx="445036" cy="445036"/>
              <a:chOff x="5289166" y="402821"/>
              <a:chExt cx="801000" cy="801000"/>
            </a:xfrm>
          </p:grpSpPr>
          <p:sp>
            <p:nvSpPr>
              <p:cNvPr id="3822" name="Google Shape;3822;p115"/>
              <p:cNvSpPr/>
              <p:nvPr/>
            </p:nvSpPr>
            <p:spPr>
              <a:xfrm>
                <a:off x="5289166" y="402821"/>
                <a:ext cx="801000" cy="801000"/>
              </a:xfrm>
              <a:prstGeom prst="blockArc">
                <a:avLst>
                  <a:gd name="adj1" fmla="val 10800000"/>
                  <a:gd name="adj2" fmla="val 0"/>
                  <a:gd name="adj3" fmla="val 25000"/>
                </a:avLst>
              </a:prstGeom>
              <a:solidFill>
                <a:schemeClr val="l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5"/>
              <p:cNvSpPr/>
              <p:nvPr/>
            </p:nvSpPr>
            <p:spPr>
              <a:xfrm rot="10800000" flipH="1">
                <a:off x="5289166" y="402821"/>
                <a:ext cx="801000" cy="801000"/>
              </a:xfrm>
              <a:prstGeom prst="blockArc">
                <a:avLst>
                  <a:gd name="adj1" fmla="val 10800000"/>
                  <a:gd name="adj2" fmla="val 0"/>
                  <a:gd name="adj3" fmla="val 25000"/>
                </a:avLst>
              </a:prstGeom>
              <a:solidFill>
                <a:schemeClr val="accent3"/>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115"/>
            <p:cNvSpPr/>
            <p:nvPr/>
          </p:nvSpPr>
          <p:spPr>
            <a:xfrm>
              <a:off x="1985135" y="4199068"/>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5"/>
            <p:cNvSpPr/>
            <p:nvPr/>
          </p:nvSpPr>
          <p:spPr>
            <a:xfrm>
              <a:off x="1985135" y="4329830"/>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5"/>
            <p:cNvSpPr/>
            <p:nvPr/>
          </p:nvSpPr>
          <p:spPr>
            <a:xfrm>
              <a:off x="1985135" y="4460593"/>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7" name="Google Shape;3827;p115"/>
          <p:cNvSpPr/>
          <p:nvPr/>
        </p:nvSpPr>
        <p:spPr>
          <a:xfrm>
            <a:off x="6643332" y="1262782"/>
            <a:ext cx="352169" cy="352785"/>
          </a:xfrm>
          <a:custGeom>
            <a:avLst/>
            <a:gdLst/>
            <a:ahLst/>
            <a:cxnLst/>
            <a:rect l="l" t="t" r="r" b="b"/>
            <a:pathLst>
              <a:path w="13148" h="13171" extrusionOk="0">
                <a:moveTo>
                  <a:pt x="7784" y="7966"/>
                </a:moveTo>
                <a:cubicBezTo>
                  <a:pt x="7030" y="8651"/>
                  <a:pt x="5866" y="8560"/>
                  <a:pt x="5181" y="7806"/>
                </a:cubicBezTo>
                <a:cubicBezTo>
                  <a:pt x="4519" y="7030"/>
                  <a:pt x="4588" y="5866"/>
                  <a:pt x="5364" y="5182"/>
                </a:cubicBezTo>
                <a:cubicBezTo>
                  <a:pt x="6117" y="4520"/>
                  <a:pt x="7281" y="4588"/>
                  <a:pt x="7966" y="5364"/>
                </a:cubicBezTo>
                <a:cubicBezTo>
                  <a:pt x="8628" y="6140"/>
                  <a:pt x="8560" y="7304"/>
                  <a:pt x="7784" y="7966"/>
                </a:cubicBezTo>
                <a:close/>
                <a:moveTo>
                  <a:pt x="10500" y="10066"/>
                </a:moveTo>
                <a:lnTo>
                  <a:pt x="12189" y="10272"/>
                </a:lnTo>
                <a:lnTo>
                  <a:pt x="12919" y="8788"/>
                </a:lnTo>
                <a:lnTo>
                  <a:pt x="11732" y="7555"/>
                </a:lnTo>
                <a:lnTo>
                  <a:pt x="11824" y="6277"/>
                </a:lnTo>
                <a:lnTo>
                  <a:pt x="13147" y="5204"/>
                </a:lnTo>
                <a:lnTo>
                  <a:pt x="12622" y="3652"/>
                </a:lnTo>
                <a:lnTo>
                  <a:pt x="10911" y="3629"/>
                </a:lnTo>
                <a:lnTo>
                  <a:pt x="10066" y="2671"/>
                </a:lnTo>
                <a:lnTo>
                  <a:pt x="10271" y="959"/>
                </a:lnTo>
                <a:lnTo>
                  <a:pt x="8788" y="228"/>
                </a:lnTo>
                <a:lnTo>
                  <a:pt x="7555" y="1415"/>
                </a:lnTo>
                <a:lnTo>
                  <a:pt x="6277" y="1347"/>
                </a:lnTo>
                <a:lnTo>
                  <a:pt x="5204" y="0"/>
                </a:lnTo>
                <a:lnTo>
                  <a:pt x="3652" y="525"/>
                </a:lnTo>
                <a:lnTo>
                  <a:pt x="3629" y="2237"/>
                </a:lnTo>
                <a:lnTo>
                  <a:pt x="2648" y="3082"/>
                </a:lnTo>
                <a:lnTo>
                  <a:pt x="959" y="2899"/>
                </a:lnTo>
                <a:lnTo>
                  <a:pt x="228" y="4360"/>
                </a:lnTo>
                <a:lnTo>
                  <a:pt x="1415" y="5592"/>
                </a:lnTo>
                <a:lnTo>
                  <a:pt x="1347" y="6871"/>
                </a:lnTo>
                <a:lnTo>
                  <a:pt x="0" y="7943"/>
                </a:lnTo>
                <a:lnTo>
                  <a:pt x="525" y="9495"/>
                </a:lnTo>
                <a:lnTo>
                  <a:pt x="2237" y="9518"/>
                </a:lnTo>
                <a:lnTo>
                  <a:pt x="3081" y="10500"/>
                </a:lnTo>
                <a:lnTo>
                  <a:pt x="2876" y="12212"/>
                </a:lnTo>
                <a:lnTo>
                  <a:pt x="4360" y="12919"/>
                </a:lnTo>
                <a:lnTo>
                  <a:pt x="5592" y="11732"/>
                </a:lnTo>
                <a:lnTo>
                  <a:pt x="6870" y="11824"/>
                </a:lnTo>
                <a:lnTo>
                  <a:pt x="7943" y="13170"/>
                </a:lnTo>
                <a:lnTo>
                  <a:pt x="9495" y="12645"/>
                </a:lnTo>
                <a:lnTo>
                  <a:pt x="9518" y="10911"/>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5"/>
          <p:cNvSpPr/>
          <p:nvPr/>
        </p:nvSpPr>
        <p:spPr>
          <a:xfrm>
            <a:off x="6409766" y="1179025"/>
            <a:ext cx="259868" cy="259841"/>
          </a:xfrm>
          <a:custGeom>
            <a:avLst/>
            <a:gdLst/>
            <a:ahLst/>
            <a:cxnLst/>
            <a:rect l="l" t="t" r="r" b="b"/>
            <a:pathLst>
              <a:path w="9702" h="9701" extrusionOk="0">
                <a:moveTo>
                  <a:pt x="5319" y="6094"/>
                </a:moveTo>
                <a:cubicBezTo>
                  <a:pt x="4612" y="6346"/>
                  <a:pt x="3858" y="5980"/>
                  <a:pt x="3607" y="5296"/>
                </a:cubicBezTo>
                <a:cubicBezTo>
                  <a:pt x="3356" y="4588"/>
                  <a:pt x="3721" y="3835"/>
                  <a:pt x="4406" y="3584"/>
                </a:cubicBezTo>
                <a:cubicBezTo>
                  <a:pt x="5114" y="3333"/>
                  <a:pt x="5867" y="3698"/>
                  <a:pt x="6118" y="4383"/>
                </a:cubicBezTo>
                <a:cubicBezTo>
                  <a:pt x="6369" y="5090"/>
                  <a:pt x="6004" y="5843"/>
                  <a:pt x="5319" y="6094"/>
                </a:cubicBezTo>
                <a:close/>
                <a:moveTo>
                  <a:pt x="6575" y="8240"/>
                </a:moveTo>
                <a:lnTo>
                  <a:pt x="7670" y="8811"/>
                </a:lnTo>
                <a:lnTo>
                  <a:pt x="8537" y="8035"/>
                </a:lnTo>
                <a:lnTo>
                  <a:pt x="8058" y="6871"/>
                </a:lnTo>
                <a:lnTo>
                  <a:pt x="8469" y="6026"/>
                </a:lnTo>
                <a:lnTo>
                  <a:pt x="9656" y="5684"/>
                </a:lnTo>
                <a:lnTo>
                  <a:pt x="9702" y="4497"/>
                </a:lnTo>
                <a:lnTo>
                  <a:pt x="8560" y="4017"/>
                </a:lnTo>
                <a:lnTo>
                  <a:pt x="8241" y="3127"/>
                </a:lnTo>
                <a:lnTo>
                  <a:pt x="8834" y="2032"/>
                </a:lnTo>
                <a:lnTo>
                  <a:pt x="8035" y="1164"/>
                </a:lnTo>
                <a:lnTo>
                  <a:pt x="6894" y="1644"/>
                </a:lnTo>
                <a:lnTo>
                  <a:pt x="6050" y="1233"/>
                </a:lnTo>
                <a:lnTo>
                  <a:pt x="5684" y="46"/>
                </a:lnTo>
                <a:lnTo>
                  <a:pt x="4497" y="0"/>
                </a:lnTo>
                <a:lnTo>
                  <a:pt x="4041" y="1141"/>
                </a:lnTo>
                <a:lnTo>
                  <a:pt x="3151" y="1461"/>
                </a:lnTo>
                <a:lnTo>
                  <a:pt x="2055" y="867"/>
                </a:lnTo>
                <a:lnTo>
                  <a:pt x="1188" y="1666"/>
                </a:lnTo>
                <a:lnTo>
                  <a:pt x="1644" y="2808"/>
                </a:lnTo>
                <a:lnTo>
                  <a:pt x="1256" y="3652"/>
                </a:lnTo>
                <a:lnTo>
                  <a:pt x="69" y="4017"/>
                </a:lnTo>
                <a:lnTo>
                  <a:pt x="1" y="5204"/>
                </a:lnTo>
                <a:lnTo>
                  <a:pt x="1165" y="5661"/>
                </a:lnTo>
                <a:lnTo>
                  <a:pt x="1462" y="6551"/>
                </a:lnTo>
                <a:lnTo>
                  <a:pt x="891" y="7647"/>
                </a:lnTo>
                <a:lnTo>
                  <a:pt x="1690" y="8537"/>
                </a:lnTo>
                <a:lnTo>
                  <a:pt x="2831" y="8057"/>
                </a:lnTo>
                <a:lnTo>
                  <a:pt x="3676" y="8445"/>
                </a:lnTo>
                <a:lnTo>
                  <a:pt x="4018" y="9632"/>
                </a:lnTo>
                <a:lnTo>
                  <a:pt x="5205" y="9701"/>
                </a:lnTo>
                <a:lnTo>
                  <a:pt x="5684" y="856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9" name="Google Shape;3829;p115"/>
          <p:cNvGrpSpPr/>
          <p:nvPr/>
        </p:nvGrpSpPr>
        <p:grpSpPr>
          <a:xfrm>
            <a:off x="1811389" y="1552434"/>
            <a:ext cx="1074309" cy="356822"/>
            <a:chOff x="1725115" y="1291147"/>
            <a:chExt cx="519090" cy="172403"/>
          </a:xfrm>
        </p:grpSpPr>
        <p:sp>
          <p:nvSpPr>
            <p:cNvPr id="3830" name="Google Shape;3830;p115"/>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5"/>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5"/>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115"/>
          <p:cNvGrpSpPr/>
          <p:nvPr/>
        </p:nvGrpSpPr>
        <p:grpSpPr>
          <a:xfrm>
            <a:off x="7442631" y="2616366"/>
            <a:ext cx="606268" cy="384783"/>
            <a:chOff x="1779700" y="2799700"/>
            <a:chExt cx="835425" cy="530150"/>
          </a:xfrm>
        </p:grpSpPr>
        <p:sp>
          <p:nvSpPr>
            <p:cNvPr id="3834" name="Google Shape;3834;p115"/>
            <p:cNvSpPr/>
            <p:nvPr/>
          </p:nvSpPr>
          <p:spPr>
            <a:xfrm>
              <a:off x="1779700" y="2799700"/>
              <a:ext cx="835425" cy="530150"/>
            </a:xfrm>
            <a:custGeom>
              <a:avLst/>
              <a:gdLst/>
              <a:ahLst/>
              <a:cxnLst/>
              <a:rect l="l" t="t" r="r" b="b"/>
              <a:pathLst>
                <a:path w="33417" h="21206" extrusionOk="0">
                  <a:moveTo>
                    <a:pt x="3835" y="1"/>
                  </a:moveTo>
                  <a:cubicBezTo>
                    <a:pt x="1713" y="1"/>
                    <a:pt x="1" y="1736"/>
                    <a:pt x="1" y="3836"/>
                  </a:cubicBezTo>
                  <a:lnTo>
                    <a:pt x="1" y="17371"/>
                  </a:lnTo>
                  <a:cubicBezTo>
                    <a:pt x="1" y="19494"/>
                    <a:pt x="1713" y="21206"/>
                    <a:pt x="3835" y="21206"/>
                  </a:cubicBezTo>
                  <a:lnTo>
                    <a:pt x="29582" y="21206"/>
                  </a:lnTo>
                  <a:cubicBezTo>
                    <a:pt x="31705" y="21206"/>
                    <a:pt x="33417" y="19494"/>
                    <a:pt x="33417" y="17371"/>
                  </a:cubicBezTo>
                  <a:lnTo>
                    <a:pt x="33417" y="3836"/>
                  </a:lnTo>
                  <a:cubicBezTo>
                    <a:pt x="33417" y="1736"/>
                    <a:pt x="31705" y="1"/>
                    <a:pt x="29582"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5"/>
            <p:cNvSpPr/>
            <p:nvPr/>
          </p:nvSpPr>
          <p:spPr>
            <a:xfrm>
              <a:off x="2013650" y="2880750"/>
              <a:ext cx="368100" cy="368075"/>
            </a:xfrm>
            <a:custGeom>
              <a:avLst/>
              <a:gdLst/>
              <a:ahLst/>
              <a:cxnLst/>
              <a:rect l="l" t="t" r="r" b="b"/>
              <a:pathLst>
                <a:path w="14724" h="14723" extrusionOk="0">
                  <a:moveTo>
                    <a:pt x="7351" y="0"/>
                  </a:moveTo>
                  <a:cubicBezTo>
                    <a:pt x="3288" y="0"/>
                    <a:pt x="1" y="3287"/>
                    <a:pt x="1" y="7373"/>
                  </a:cubicBezTo>
                  <a:cubicBezTo>
                    <a:pt x="1" y="11436"/>
                    <a:pt x="3288" y="14722"/>
                    <a:pt x="7351" y="14722"/>
                  </a:cubicBezTo>
                  <a:cubicBezTo>
                    <a:pt x="11414" y="14722"/>
                    <a:pt x="14723" y="11436"/>
                    <a:pt x="14723" y="7373"/>
                  </a:cubicBezTo>
                  <a:cubicBezTo>
                    <a:pt x="14723" y="3287"/>
                    <a:pt x="11414" y="0"/>
                    <a:pt x="7351" y="0"/>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5"/>
            <p:cNvSpPr/>
            <p:nvPr/>
          </p:nvSpPr>
          <p:spPr>
            <a:xfrm>
              <a:off x="2116075" y="2970325"/>
              <a:ext cx="163225" cy="188900"/>
            </a:xfrm>
            <a:custGeom>
              <a:avLst/>
              <a:gdLst/>
              <a:ahLst/>
              <a:cxnLst/>
              <a:rect l="l" t="t" r="r" b="b"/>
              <a:pathLst>
                <a:path w="6529" h="7556" extrusionOk="0">
                  <a:moveTo>
                    <a:pt x="1" y="1"/>
                  </a:moveTo>
                  <a:lnTo>
                    <a:pt x="1" y="7556"/>
                  </a:lnTo>
                  <a:lnTo>
                    <a:pt x="6529" y="3790"/>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115"/>
          <p:cNvGrpSpPr/>
          <p:nvPr/>
        </p:nvGrpSpPr>
        <p:grpSpPr>
          <a:xfrm>
            <a:off x="7228854" y="2435677"/>
            <a:ext cx="458443" cy="319334"/>
            <a:chOff x="3487600" y="3021125"/>
            <a:chExt cx="631725" cy="439975"/>
          </a:xfrm>
        </p:grpSpPr>
        <p:sp>
          <p:nvSpPr>
            <p:cNvPr id="3838" name="Google Shape;3838;p115"/>
            <p:cNvSpPr/>
            <p:nvPr/>
          </p:nvSpPr>
          <p:spPr>
            <a:xfrm>
              <a:off x="3487600" y="3021125"/>
              <a:ext cx="631725" cy="198025"/>
            </a:xfrm>
            <a:custGeom>
              <a:avLst/>
              <a:gdLst/>
              <a:ahLst/>
              <a:cxnLst/>
              <a:rect l="l" t="t" r="r" b="b"/>
              <a:pathLst>
                <a:path w="25269" h="7921" extrusionOk="0">
                  <a:moveTo>
                    <a:pt x="3972" y="0"/>
                  </a:moveTo>
                  <a:cubicBezTo>
                    <a:pt x="1781" y="0"/>
                    <a:pt x="1" y="1780"/>
                    <a:pt x="1" y="3949"/>
                  </a:cubicBezTo>
                  <a:cubicBezTo>
                    <a:pt x="1" y="6140"/>
                    <a:pt x="1781" y="7920"/>
                    <a:pt x="3972" y="7920"/>
                  </a:cubicBezTo>
                  <a:lnTo>
                    <a:pt x="21297" y="7920"/>
                  </a:lnTo>
                  <a:cubicBezTo>
                    <a:pt x="23488" y="7920"/>
                    <a:pt x="25268" y="6140"/>
                    <a:pt x="25268" y="3949"/>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5"/>
            <p:cNvSpPr/>
            <p:nvPr/>
          </p:nvSpPr>
          <p:spPr>
            <a:xfrm>
              <a:off x="3551525" y="3050800"/>
              <a:ext cx="138100" cy="138675"/>
            </a:xfrm>
            <a:custGeom>
              <a:avLst/>
              <a:gdLst/>
              <a:ahLst/>
              <a:cxnLst/>
              <a:rect l="l" t="t" r="r" b="b"/>
              <a:pathLst>
                <a:path w="5524" h="5547" extrusionOk="0">
                  <a:moveTo>
                    <a:pt x="2762" y="0"/>
                  </a:moveTo>
                  <a:cubicBezTo>
                    <a:pt x="1233" y="0"/>
                    <a:pt x="0" y="1233"/>
                    <a:pt x="0" y="2762"/>
                  </a:cubicBezTo>
                  <a:cubicBezTo>
                    <a:pt x="0" y="4291"/>
                    <a:pt x="1233" y="5547"/>
                    <a:pt x="2762" y="5547"/>
                  </a:cubicBezTo>
                  <a:cubicBezTo>
                    <a:pt x="4291" y="5547"/>
                    <a:pt x="5524" y="4291"/>
                    <a:pt x="5524" y="2762"/>
                  </a:cubicBezTo>
                  <a:cubicBezTo>
                    <a:pt x="5524" y="1233"/>
                    <a:pt x="4291" y="0"/>
                    <a:pt x="2762" y="0"/>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5"/>
            <p:cNvSpPr/>
            <p:nvPr/>
          </p:nvSpPr>
          <p:spPr>
            <a:xfrm>
              <a:off x="3487600" y="3263075"/>
              <a:ext cx="631725" cy="198025"/>
            </a:xfrm>
            <a:custGeom>
              <a:avLst/>
              <a:gdLst/>
              <a:ahLst/>
              <a:cxnLst/>
              <a:rect l="l" t="t" r="r" b="b"/>
              <a:pathLst>
                <a:path w="25269" h="7921" extrusionOk="0">
                  <a:moveTo>
                    <a:pt x="3972" y="0"/>
                  </a:moveTo>
                  <a:cubicBezTo>
                    <a:pt x="1781" y="0"/>
                    <a:pt x="1" y="1780"/>
                    <a:pt x="1" y="3972"/>
                  </a:cubicBezTo>
                  <a:cubicBezTo>
                    <a:pt x="1" y="6163"/>
                    <a:pt x="1781" y="7920"/>
                    <a:pt x="3972" y="7920"/>
                  </a:cubicBezTo>
                  <a:lnTo>
                    <a:pt x="21297" y="7920"/>
                  </a:lnTo>
                  <a:cubicBezTo>
                    <a:pt x="23488" y="7920"/>
                    <a:pt x="25268" y="6163"/>
                    <a:pt x="25268" y="3972"/>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5"/>
            <p:cNvSpPr/>
            <p:nvPr/>
          </p:nvSpPr>
          <p:spPr>
            <a:xfrm>
              <a:off x="3916725" y="3293300"/>
              <a:ext cx="138675" cy="138125"/>
            </a:xfrm>
            <a:custGeom>
              <a:avLst/>
              <a:gdLst/>
              <a:ahLst/>
              <a:cxnLst/>
              <a:rect l="l" t="t" r="r" b="b"/>
              <a:pathLst>
                <a:path w="5547" h="5525" extrusionOk="0">
                  <a:moveTo>
                    <a:pt x="2762" y="1"/>
                  </a:moveTo>
                  <a:cubicBezTo>
                    <a:pt x="1233" y="1"/>
                    <a:pt x="0" y="1233"/>
                    <a:pt x="0" y="2763"/>
                  </a:cubicBezTo>
                  <a:cubicBezTo>
                    <a:pt x="0" y="4292"/>
                    <a:pt x="1233" y="5524"/>
                    <a:pt x="2762" y="5524"/>
                  </a:cubicBezTo>
                  <a:cubicBezTo>
                    <a:pt x="4292" y="5524"/>
                    <a:pt x="5547" y="4292"/>
                    <a:pt x="5547" y="2763"/>
                  </a:cubicBezTo>
                  <a:cubicBezTo>
                    <a:pt x="5547" y="1233"/>
                    <a:pt x="4292" y="1"/>
                    <a:pt x="2762" y="1"/>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115"/>
          <p:cNvGrpSpPr/>
          <p:nvPr/>
        </p:nvGrpSpPr>
        <p:grpSpPr>
          <a:xfrm>
            <a:off x="1274208" y="2783867"/>
            <a:ext cx="472503" cy="472169"/>
            <a:chOff x="3015700" y="2290125"/>
            <a:chExt cx="651100" cy="650550"/>
          </a:xfrm>
        </p:grpSpPr>
        <p:sp>
          <p:nvSpPr>
            <p:cNvPr id="3843" name="Google Shape;3843;p115"/>
            <p:cNvSpPr/>
            <p:nvPr/>
          </p:nvSpPr>
          <p:spPr>
            <a:xfrm>
              <a:off x="3095575" y="2370025"/>
              <a:ext cx="491350" cy="490775"/>
            </a:xfrm>
            <a:custGeom>
              <a:avLst/>
              <a:gdLst/>
              <a:ahLst/>
              <a:cxnLst/>
              <a:rect l="l" t="t" r="r" b="b"/>
              <a:pathLst>
                <a:path w="19654" h="19631" extrusionOk="0">
                  <a:moveTo>
                    <a:pt x="9838" y="0"/>
                  </a:moveTo>
                  <a:cubicBezTo>
                    <a:pt x="4406" y="0"/>
                    <a:pt x="1" y="4406"/>
                    <a:pt x="1" y="9815"/>
                  </a:cubicBezTo>
                  <a:cubicBezTo>
                    <a:pt x="1" y="15248"/>
                    <a:pt x="4406" y="19630"/>
                    <a:pt x="9838" y="19630"/>
                  </a:cubicBezTo>
                  <a:cubicBezTo>
                    <a:pt x="15248" y="19630"/>
                    <a:pt x="19653" y="15248"/>
                    <a:pt x="19653" y="9815"/>
                  </a:cubicBezTo>
                  <a:cubicBezTo>
                    <a:pt x="19653" y="4406"/>
                    <a:pt x="15248" y="0"/>
                    <a:pt x="9838"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5"/>
            <p:cNvSpPr/>
            <p:nvPr/>
          </p:nvSpPr>
          <p:spPr>
            <a:xfrm>
              <a:off x="3015700" y="2290125"/>
              <a:ext cx="651100" cy="650550"/>
            </a:xfrm>
            <a:custGeom>
              <a:avLst/>
              <a:gdLst/>
              <a:ahLst/>
              <a:cxnLst/>
              <a:rect l="l" t="t" r="r" b="b"/>
              <a:pathLst>
                <a:path w="26044" h="26022" extrusionOk="0">
                  <a:moveTo>
                    <a:pt x="13033" y="3607"/>
                  </a:moveTo>
                  <a:cubicBezTo>
                    <a:pt x="18215" y="3607"/>
                    <a:pt x="22438" y="7807"/>
                    <a:pt x="22438" y="13011"/>
                  </a:cubicBezTo>
                  <a:cubicBezTo>
                    <a:pt x="22438" y="18215"/>
                    <a:pt x="18215" y="22438"/>
                    <a:pt x="13033" y="22438"/>
                  </a:cubicBezTo>
                  <a:cubicBezTo>
                    <a:pt x="7829" y="22438"/>
                    <a:pt x="3607" y="18215"/>
                    <a:pt x="3607" y="13011"/>
                  </a:cubicBezTo>
                  <a:cubicBezTo>
                    <a:pt x="3607" y="7807"/>
                    <a:pt x="7829" y="3607"/>
                    <a:pt x="13033" y="3607"/>
                  </a:cubicBezTo>
                  <a:close/>
                  <a:moveTo>
                    <a:pt x="13033" y="1"/>
                  </a:moveTo>
                  <a:cubicBezTo>
                    <a:pt x="5844" y="1"/>
                    <a:pt x="0" y="5821"/>
                    <a:pt x="0" y="13011"/>
                  </a:cubicBezTo>
                  <a:cubicBezTo>
                    <a:pt x="0" y="20201"/>
                    <a:pt x="5844" y="26022"/>
                    <a:pt x="13033" y="26022"/>
                  </a:cubicBezTo>
                  <a:cubicBezTo>
                    <a:pt x="20201" y="26022"/>
                    <a:pt x="26044" y="20201"/>
                    <a:pt x="26044" y="13011"/>
                  </a:cubicBezTo>
                  <a:cubicBezTo>
                    <a:pt x="26044" y="5821"/>
                    <a:pt x="20201" y="1"/>
                    <a:pt x="13033" y="1"/>
                  </a:cubicBezTo>
                  <a:close/>
                </a:path>
              </a:pathLst>
            </a:custGeom>
            <a:gradFill>
              <a:gsLst>
                <a:gs pos="0">
                  <a:srgbClr val="5352EE"/>
                </a:gs>
                <a:gs pos="100000">
                  <a:srgbClr val="7882F3"/>
                </a:gs>
              </a:gsLst>
              <a:lin ang="13500032"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5"/>
            <p:cNvSpPr/>
            <p:nvPr/>
          </p:nvSpPr>
          <p:spPr>
            <a:xfrm>
              <a:off x="3233675" y="2508125"/>
              <a:ext cx="215150" cy="214575"/>
            </a:xfrm>
            <a:custGeom>
              <a:avLst/>
              <a:gdLst/>
              <a:ahLst/>
              <a:cxnLst/>
              <a:rect l="l" t="t" r="r" b="b"/>
              <a:pathLst>
                <a:path w="8606" h="8583" extrusionOk="0">
                  <a:moveTo>
                    <a:pt x="4292" y="3059"/>
                  </a:moveTo>
                  <a:cubicBezTo>
                    <a:pt x="4976" y="3059"/>
                    <a:pt x="5547" y="3629"/>
                    <a:pt x="5547" y="4314"/>
                  </a:cubicBezTo>
                  <a:cubicBezTo>
                    <a:pt x="5547" y="4999"/>
                    <a:pt x="4976" y="5570"/>
                    <a:pt x="4292" y="5570"/>
                  </a:cubicBezTo>
                  <a:cubicBezTo>
                    <a:pt x="3584" y="5570"/>
                    <a:pt x="3036" y="4999"/>
                    <a:pt x="3036" y="4314"/>
                  </a:cubicBezTo>
                  <a:cubicBezTo>
                    <a:pt x="3036" y="3629"/>
                    <a:pt x="3584" y="3059"/>
                    <a:pt x="4292" y="3059"/>
                  </a:cubicBezTo>
                  <a:close/>
                  <a:moveTo>
                    <a:pt x="3789" y="0"/>
                  </a:moveTo>
                  <a:cubicBezTo>
                    <a:pt x="3675" y="0"/>
                    <a:pt x="3561" y="91"/>
                    <a:pt x="3538" y="183"/>
                  </a:cubicBezTo>
                  <a:lnTo>
                    <a:pt x="3287" y="1187"/>
                  </a:lnTo>
                  <a:cubicBezTo>
                    <a:pt x="3128" y="1256"/>
                    <a:pt x="2945" y="1324"/>
                    <a:pt x="2785" y="1415"/>
                  </a:cubicBezTo>
                  <a:lnTo>
                    <a:pt x="1918" y="890"/>
                  </a:lnTo>
                  <a:cubicBezTo>
                    <a:pt x="1880" y="871"/>
                    <a:pt x="1834" y="860"/>
                    <a:pt x="1789" y="860"/>
                  </a:cubicBezTo>
                  <a:cubicBezTo>
                    <a:pt x="1725" y="860"/>
                    <a:pt x="1661" y="883"/>
                    <a:pt x="1621" y="936"/>
                  </a:cubicBezTo>
                  <a:lnTo>
                    <a:pt x="914" y="1644"/>
                  </a:lnTo>
                  <a:cubicBezTo>
                    <a:pt x="822" y="1735"/>
                    <a:pt x="799" y="1849"/>
                    <a:pt x="868" y="1963"/>
                  </a:cubicBezTo>
                  <a:lnTo>
                    <a:pt x="1393" y="2808"/>
                  </a:lnTo>
                  <a:cubicBezTo>
                    <a:pt x="1302" y="2967"/>
                    <a:pt x="1233" y="3150"/>
                    <a:pt x="1165" y="3333"/>
                  </a:cubicBezTo>
                  <a:lnTo>
                    <a:pt x="206" y="3561"/>
                  </a:lnTo>
                  <a:cubicBezTo>
                    <a:pt x="92" y="3584"/>
                    <a:pt x="0" y="3698"/>
                    <a:pt x="0" y="3812"/>
                  </a:cubicBezTo>
                  <a:lnTo>
                    <a:pt x="0" y="4816"/>
                  </a:lnTo>
                  <a:cubicBezTo>
                    <a:pt x="0" y="4930"/>
                    <a:pt x="92" y="5022"/>
                    <a:pt x="206" y="5067"/>
                  </a:cubicBezTo>
                  <a:lnTo>
                    <a:pt x="1165" y="5296"/>
                  </a:lnTo>
                  <a:cubicBezTo>
                    <a:pt x="1233" y="5478"/>
                    <a:pt x="1302" y="5661"/>
                    <a:pt x="1393" y="5821"/>
                  </a:cubicBezTo>
                  <a:lnTo>
                    <a:pt x="868" y="6665"/>
                  </a:lnTo>
                  <a:cubicBezTo>
                    <a:pt x="799" y="6779"/>
                    <a:pt x="822" y="6893"/>
                    <a:pt x="914" y="6985"/>
                  </a:cubicBezTo>
                  <a:lnTo>
                    <a:pt x="1621" y="7692"/>
                  </a:lnTo>
                  <a:cubicBezTo>
                    <a:pt x="1661" y="7746"/>
                    <a:pt x="1725" y="7768"/>
                    <a:pt x="1789" y="7768"/>
                  </a:cubicBezTo>
                  <a:cubicBezTo>
                    <a:pt x="1834" y="7768"/>
                    <a:pt x="1880" y="7757"/>
                    <a:pt x="1918" y="7738"/>
                  </a:cubicBezTo>
                  <a:lnTo>
                    <a:pt x="2785" y="7213"/>
                  </a:lnTo>
                  <a:cubicBezTo>
                    <a:pt x="2945" y="7304"/>
                    <a:pt x="3128" y="7373"/>
                    <a:pt x="3287" y="7418"/>
                  </a:cubicBezTo>
                  <a:lnTo>
                    <a:pt x="3538" y="8400"/>
                  </a:lnTo>
                  <a:cubicBezTo>
                    <a:pt x="3561" y="8514"/>
                    <a:pt x="3675" y="8582"/>
                    <a:pt x="3789" y="8582"/>
                  </a:cubicBezTo>
                  <a:lnTo>
                    <a:pt x="4794" y="8582"/>
                  </a:lnTo>
                  <a:cubicBezTo>
                    <a:pt x="4908" y="8582"/>
                    <a:pt x="4999" y="8514"/>
                    <a:pt x="5045" y="8400"/>
                  </a:cubicBezTo>
                  <a:lnTo>
                    <a:pt x="5273" y="7418"/>
                  </a:lnTo>
                  <a:cubicBezTo>
                    <a:pt x="5456" y="7373"/>
                    <a:pt x="5616" y="7304"/>
                    <a:pt x="5798" y="7213"/>
                  </a:cubicBezTo>
                  <a:lnTo>
                    <a:pt x="6643" y="7738"/>
                  </a:lnTo>
                  <a:cubicBezTo>
                    <a:pt x="6690" y="7757"/>
                    <a:pt x="6737" y="7768"/>
                    <a:pt x="6783" y="7768"/>
                  </a:cubicBezTo>
                  <a:cubicBezTo>
                    <a:pt x="6847" y="7768"/>
                    <a:pt x="6909" y="7746"/>
                    <a:pt x="6962" y="7692"/>
                  </a:cubicBezTo>
                  <a:lnTo>
                    <a:pt x="7670" y="6985"/>
                  </a:lnTo>
                  <a:cubicBezTo>
                    <a:pt x="7738" y="6893"/>
                    <a:pt x="7761" y="6779"/>
                    <a:pt x="7715" y="6665"/>
                  </a:cubicBezTo>
                  <a:lnTo>
                    <a:pt x="7190" y="5821"/>
                  </a:lnTo>
                  <a:cubicBezTo>
                    <a:pt x="7282" y="5661"/>
                    <a:pt x="7350" y="5478"/>
                    <a:pt x="7396" y="5296"/>
                  </a:cubicBezTo>
                  <a:lnTo>
                    <a:pt x="8400" y="5067"/>
                  </a:lnTo>
                  <a:cubicBezTo>
                    <a:pt x="8514" y="5022"/>
                    <a:pt x="8606" y="4930"/>
                    <a:pt x="8606" y="4816"/>
                  </a:cubicBezTo>
                  <a:lnTo>
                    <a:pt x="8606" y="3812"/>
                  </a:lnTo>
                  <a:cubicBezTo>
                    <a:pt x="8606" y="3698"/>
                    <a:pt x="8514" y="3584"/>
                    <a:pt x="8400" y="3561"/>
                  </a:cubicBezTo>
                  <a:lnTo>
                    <a:pt x="7396" y="3333"/>
                  </a:lnTo>
                  <a:cubicBezTo>
                    <a:pt x="7350" y="3150"/>
                    <a:pt x="7282" y="2967"/>
                    <a:pt x="7190" y="2808"/>
                  </a:cubicBezTo>
                  <a:lnTo>
                    <a:pt x="7715" y="1963"/>
                  </a:lnTo>
                  <a:cubicBezTo>
                    <a:pt x="7761" y="1849"/>
                    <a:pt x="7738" y="1735"/>
                    <a:pt x="7670" y="1644"/>
                  </a:cubicBezTo>
                  <a:lnTo>
                    <a:pt x="6962" y="936"/>
                  </a:lnTo>
                  <a:cubicBezTo>
                    <a:pt x="6909" y="883"/>
                    <a:pt x="6847" y="860"/>
                    <a:pt x="6783" y="860"/>
                  </a:cubicBezTo>
                  <a:cubicBezTo>
                    <a:pt x="6737" y="860"/>
                    <a:pt x="6690" y="871"/>
                    <a:pt x="6643" y="890"/>
                  </a:cubicBezTo>
                  <a:lnTo>
                    <a:pt x="5798" y="1415"/>
                  </a:lnTo>
                  <a:cubicBezTo>
                    <a:pt x="5616" y="1324"/>
                    <a:pt x="5456" y="1256"/>
                    <a:pt x="5273" y="1187"/>
                  </a:cubicBezTo>
                  <a:lnTo>
                    <a:pt x="5045" y="183"/>
                  </a:lnTo>
                  <a:cubicBezTo>
                    <a:pt x="4999" y="91"/>
                    <a:pt x="4908" y="0"/>
                    <a:pt x="4794" y="0"/>
                  </a:cubicBez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115"/>
          <p:cNvGrpSpPr/>
          <p:nvPr/>
        </p:nvGrpSpPr>
        <p:grpSpPr>
          <a:xfrm>
            <a:off x="6375751" y="1347053"/>
            <a:ext cx="472514" cy="472544"/>
            <a:chOff x="1863575" y="1989975"/>
            <a:chExt cx="525600" cy="525575"/>
          </a:xfrm>
        </p:grpSpPr>
        <p:sp>
          <p:nvSpPr>
            <p:cNvPr id="3847" name="Google Shape;3847;p115"/>
            <p:cNvSpPr/>
            <p:nvPr/>
          </p:nvSpPr>
          <p:spPr>
            <a:xfrm>
              <a:off x="1863575" y="1989975"/>
              <a:ext cx="525600" cy="525575"/>
            </a:xfrm>
            <a:custGeom>
              <a:avLst/>
              <a:gdLst/>
              <a:ahLst/>
              <a:cxnLst/>
              <a:rect l="l" t="t" r="r" b="b"/>
              <a:pathLst>
                <a:path w="21024" h="21023" extrusionOk="0">
                  <a:moveTo>
                    <a:pt x="10523" y="1"/>
                  </a:moveTo>
                  <a:cubicBezTo>
                    <a:pt x="4703" y="1"/>
                    <a:pt x="1" y="4703"/>
                    <a:pt x="1" y="10523"/>
                  </a:cubicBezTo>
                  <a:cubicBezTo>
                    <a:pt x="1" y="16321"/>
                    <a:pt x="4703" y="21023"/>
                    <a:pt x="10523" y="21023"/>
                  </a:cubicBezTo>
                  <a:cubicBezTo>
                    <a:pt x="16321" y="21023"/>
                    <a:pt x="21023" y="16321"/>
                    <a:pt x="21023" y="10523"/>
                  </a:cubicBezTo>
                  <a:cubicBezTo>
                    <a:pt x="21023" y="4703"/>
                    <a:pt x="16321" y="1"/>
                    <a:pt x="10523" y="1"/>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5"/>
            <p:cNvSpPr/>
            <p:nvPr/>
          </p:nvSpPr>
          <p:spPr>
            <a:xfrm>
              <a:off x="1962875" y="2089275"/>
              <a:ext cx="327000" cy="327000"/>
            </a:xfrm>
            <a:custGeom>
              <a:avLst/>
              <a:gdLst/>
              <a:ahLst/>
              <a:cxnLst/>
              <a:rect l="l" t="t" r="r" b="b"/>
              <a:pathLst>
                <a:path w="13080" h="13080" extrusionOk="0">
                  <a:moveTo>
                    <a:pt x="6551" y="0"/>
                  </a:moveTo>
                  <a:cubicBezTo>
                    <a:pt x="2922" y="0"/>
                    <a:pt x="1" y="2922"/>
                    <a:pt x="1" y="6551"/>
                  </a:cubicBezTo>
                  <a:cubicBezTo>
                    <a:pt x="1" y="10158"/>
                    <a:pt x="2922" y="13079"/>
                    <a:pt x="6551" y="13079"/>
                  </a:cubicBezTo>
                  <a:cubicBezTo>
                    <a:pt x="10158" y="13079"/>
                    <a:pt x="13079" y="10158"/>
                    <a:pt x="13079" y="6551"/>
                  </a:cubicBezTo>
                  <a:cubicBezTo>
                    <a:pt x="13079" y="2922"/>
                    <a:pt x="10158" y="0"/>
                    <a:pt x="6551"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5"/>
            <p:cNvSpPr/>
            <p:nvPr/>
          </p:nvSpPr>
          <p:spPr>
            <a:xfrm>
              <a:off x="2103250" y="2330650"/>
              <a:ext cx="46250" cy="20575"/>
            </a:xfrm>
            <a:custGeom>
              <a:avLst/>
              <a:gdLst/>
              <a:ahLst/>
              <a:cxnLst/>
              <a:rect l="l" t="t" r="r" b="b"/>
              <a:pathLst>
                <a:path w="1850" h="823" extrusionOk="0">
                  <a:moveTo>
                    <a:pt x="1" y="1"/>
                  </a:moveTo>
                  <a:cubicBezTo>
                    <a:pt x="69" y="457"/>
                    <a:pt x="457" y="822"/>
                    <a:pt x="936" y="822"/>
                  </a:cubicBezTo>
                  <a:cubicBezTo>
                    <a:pt x="1393" y="822"/>
                    <a:pt x="1781" y="457"/>
                    <a:pt x="1849" y="1"/>
                  </a:cubicBezTo>
                  <a:lnTo>
                    <a:pt x="1849" y="1"/>
                  </a:lnTo>
                  <a:cubicBezTo>
                    <a:pt x="1461" y="23"/>
                    <a:pt x="1142" y="23"/>
                    <a:pt x="936" y="23"/>
                  </a:cubicBezTo>
                  <a:cubicBezTo>
                    <a:pt x="708" y="23"/>
                    <a:pt x="389" y="23"/>
                    <a:pt x="1" y="1"/>
                  </a:cubicBezTo>
                  <a:close/>
                </a:path>
              </a:pathLst>
            </a:custGeom>
            <a:solidFill>
              <a:schemeClr val="dk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5"/>
            <p:cNvSpPr/>
            <p:nvPr/>
          </p:nvSpPr>
          <p:spPr>
            <a:xfrm>
              <a:off x="2067300" y="2154325"/>
              <a:ext cx="118150" cy="117000"/>
            </a:xfrm>
            <a:custGeom>
              <a:avLst/>
              <a:gdLst/>
              <a:ahLst/>
              <a:cxnLst/>
              <a:rect l="l" t="t" r="r" b="b"/>
              <a:pathLst>
                <a:path w="4726" h="4680" extrusionOk="0">
                  <a:moveTo>
                    <a:pt x="2374" y="1"/>
                  </a:moveTo>
                  <a:cubicBezTo>
                    <a:pt x="1279" y="1"/>
                    <a:pt x="389" y="891"/>
                    <a:pt x="389" y="1964"/>
                  </a:cubicBezTo>
                  <a:cubicBezTo>
                    <a:pt x="389" y="2808"/>
                    <a:pt x="252" y="3630"/>
                    <a:pt x="1" y="4406"/>
                  </a:cubicBezTo>
                  <a:cubicBezTo>
                    <a:pt x="594" y="4566"/>
                    <a:pt x="1393" y="4680"/>
                    <a:pt x="2374" y="4680"/>
                  </a:cubicBezTo>
                  <a:cubicBezTo>
                    <a:pt x="3333" y="4680"/>
                    <a:pt x="4132" y="4566"/>
                    <a:pt x="4725" y="4406"/>
                  </a:cubicBezTo>
                  <a:cubicBezTo>
                    <a:pt x="4474" y="3607"/>
                    <a:pt x="4337" y="2785"/>
                    <a:pt x="4337" y="1964"/>
                  </a:cubicBezTo>
                  <a:cubicBezTo>
                    <a:pt x="4337" y="891"/>
                    <a:pt x="3447" y="1"/>
                    <a:pt x="2374"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5"/>
            <p:cNvSpPr/>
            <p:nvPr/>
          </p:nvSpPr>
          <p:spPr>
            <a:xfrm>
              <a:off x="2052475" y="2277000"/>
              <a:ext cx="147800" cy="41125"/>
            </a:xfrm>
            <a:custGeom>
              <a:avLst/>
              <a:gdLst/>
              <a:ahLst/>
              <a:cxnLst/>
              <a:rect l="l" t="t" r="r" b="b"/>
              <a:pathLst>
                <a:path w="5912" h="1645" extrusionOk="0">
                  <a:moveTo>
                    <a:pt x="411" y="1"/>
                  </a:moveTo>
                  <a:cubicBezTo>
                    <a:pt x="320" y="252"/>
                    <a:pt x="206" y="503"/>
                    <a:pt x="69" y="754"/>
                  </a:cubicBezTo>
                  <a:cubicBezTo>
                    <a:pt x="23" y="845"/>
                    <a:pt x="0" y="891"/>
                    <a:pt x="0" y="891"/>
                  </a:cubicBezTo>
                  <a:cubicBezTo>
                    <a:pt x="0" y="1302"/>
                    <a:pt x="1324" y="1644"/>
                    <a:pt x="2967" y="1644"/>
                  </a:cubicBezTo>
                  <a:cubicBezTo>
                    <a:pt x="4588" y="1644"/>
                    <a:pt x="5912" y="1302"/>
                    <a:pt x="5912" y="891"/>
                  </a:cubicBezTo>
                  <a:cubicBezTo>
                    <a:pt x="5912" y="891"/>
                    <a:pt x="5889" y="845"/>
                    <a:pt x="5843" y="754"/>
                  </a:cubicBezTo>
                  <a:cubicBezTo>
                    <a:pt x="5706" y="503"/>
                    <a:pt x="5592" y="252"/>
                    <a:pt x="5501" y="1"/>
                  </a:cubicBezTo>
                  <a:cubicBezTo>
                    <a:pt x="4771" y="206"/>
                    <a:pt x="3858" y="298"/>
                    <a:pt x="2967" y="298"/>
                  </a:cubicBezTo>
                  <a:cubicBezTo>
                    <a:pt x="2054" y="298"/>
                    <a:pt x="1141" y="206"/>
                    <a:pt x="411"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115"/>
          <p:cNvGrpSpPr/>
          <p:nvPr/>
        </p:nvGrpSpPr>
        <p:grpSpPr>
          <a:xfrm>
            <a:off x="7167853" y="3570022"/>
            <a:ext cx="942039" cy="294615"/>
            <a:chOff x="3132100" y="1876425"/>
            <a:chExt cx="985500" cy="308175"/>
          </a:xfrm>
        </p:grpSpPr>
        <p:sp>
          <p:nvSpPr>
            <p:cNvPr id="3853" name="Google Shape;3853;p115"/>
            <p:cNvSpPr/>
            <p:nvPr/>
          </p:nvSpPr>
          <p:spPr>
            <a:xfrm>
              <a:off x="3132100" y="1876425"/>
              <a:ext cx="985500" cy="308175"/>
            </a:xfrm>
            <a:custGeom>
              <a:avLst/>
              <a:gdLst/>
              <a:ahLst/>
              <a:cxnLst/>
              <a:rect l="l" t="t" r="r" b="b"/>
              <a:pathLst>
                <a:path w="39420" h="12327" extrusionOk="0">
                  <a:moveTo>
                    <a:pt x="2785" y="1"/>
                  </a:moveTo>
                  <a:cubicBezTo>
                    <a:pt x="1256" y="1"/>
                    <a:pt x="1" y="1256"/>
                    <a:pt x="1" y="2808"/>
                  </a:cubicBezTo>
                  <a:lnTo>
                    <a:pt x="1" y="9542"/>
                  </a:lnTo>
                  <a:cubicBezTo>
                    <a:pt x="1" y="11071"/>
                    <a:pt x="1256" y="12326"/>
                    <a:pt x="2785" y="12326"/>
                  </a:cubicBezTo>
                  <a:lnTo>
                    <a:pt x="36635" y="12326"/>
                  </a:lnTo>
                  <a:cubicBezTo>
                    <a:pt x="38187" y="12326"/>
                    <a:pt x="39420" y="11071"/>
                    <a:pt x="39420" y="9542"/>
                  </a:cubicBezTo>
                  <a:lnTo>
                    <a:pt x="39420" y="2808"/>
                  </a:lnTo>
                  <a:cubicBezTo>
                    <a:pt x="39420" y="1256"/>
                    <a:pt x="38187" y="1"/>
                    <a:pt x="36635" y="1"/>
                  </a:cubicBezTo>
                  <a:close/>
                </a:path>
              </a:pathLst>
            </a:custGeom>
            <a:solidFill>
              <a:schemeClr val="accent3"/>
            </a:solidFill>
            <a:ln>
              <a:noFill/>
            </a:ln>
            <a:effectLst>
              <a:outerShdw blurRad="57150" dist="19050" dir="5400000" algn="bl" rotWithShape="0">
                <a:schemeClr val="dk1">
                  <a:alpha val="16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5"/>
            <p:cNvSpPr/>
            <p:nvPr/>
          </p:nvSpPr>
          <p:spPr>
            <a:xfrm>
              <a:off x="3339250" y="1947750"/>
              <a:ext cx="571225" cy="53675"/>
            </a:xfrm>
            <a:custGeom>
              <a:avLst/>
              <a:gdLst/>
              <a:ahLst/>
              <a:cxnLst/>
              <a:rect l="l" t="t" r="r" b="b"/>
              <a:pathLst>
                <a:path w="22849" h="2147" extrusionOk="0">
                  <a:moveTo>
                    <a:pt x="1073" y="1"/>
                  </a:moveTo>
                  <a:cubicBezTo>
                    <a:pt x="480" y="1"/>
                    <a:pt x="0" y="480"/>
                    <a:pt x="0" y="1074"/>
                  </a:cubicBezTo>
                  <a:cubicBezTo>
                    <a:pt x="0" y="1667"/>
                    <a:pt x="480" y="2146"/>
                    <a:pt x="1073" y="2146"/>
                  </a:cubicBezTo>
                  <a:lnTo>
                    <a:pt x="21776" y="2146"/>
                  </a:lnTo>
                  <a:cubicBezTo>
                    <a:pt x="22369" y="2146"/>
                    <a:pt x="22848" y="1667"/>
                    <a:pt x="22848" y="1074"/>
                  </a:cubicBezTo>
                  <a:cubicBezTo>
                    <a:pt x="22848" y="480"/>
                    <a:pt x="22369" y="1"/>
                    <a:pt x="21776" y="1"/>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5"/>
            <p:cNvSpPr/>
            <p:nvPr/>
          </p:nvSpPr>
          <p:spPr>
            <a:xfrm>
              <a:off x="3476775" y="2063025"/>
              <a:ext cx="296175" cy="53100"/>
            </a:xfrm>
            <a:custGeom>
              <a:avLst/>
              <a:gdLst/>
              <a:ahLst/>
              <a:cxnLst/>
              <a:rect l="l" t="t" r="r" b="b"/>
              <a:pathLst>
                <a:path w="11847" h="2124" extrusionOk="0">
                  <a:moveTo>
                    <a:pt x="1073" y="0"/>
                  </a:moveTo>
                  <a:cubicBezTo>
                    <a:pt x="479" y="0"/>
                    <a:pt x="0" y="480"/>
                    <a:pt x="0" y="1050"/>
                  </a:cubicBezTo>
                  <a:cubicBezTo>
                    <a:pt x="0" y="1644"/>
                    <a:pt x="479" y="2123"/>
                    <a:pt x="1073" y="2123"/>
                  </a:cubicBezTo>
                  <a:lnTo>
                    <a:pt x="10774" y="2123"/>
                  </a:lnTo>
                  <a:cubicBezTo>
                    <a:pt x="11367" y="2123"/>
                    <a:pt x="11846" y="1644"/>
                    <a:pt x="11846" y="1050"/>
                  </a:cubicBezTo>
                  <a:cubicBezTo>
                    <a:pt x="11846" y="480"/>
                    <a:pt x="11367" y="0"/>
                    <a:pt x="10774" y="0"/>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98"/>
                                        </p:tgtEl>
                                        <p:attrNameLst>
                                          <p:attrName>style.visibility</p:attrName>
                                        </p:attrNameLst>
                                      </p:cBhvr>
                                      <p:to>
                                        <p:strVal val="visible"/>
                                      </p:to>
                                    </p:set>
                                    <p:animEffect transition="in" filter="fade">
                                      <p:cBhvr>
                                        <p:cTn id="7" dur="1000"/>
                                        <p:tgtEl>
                                          <p:spTgt spid="379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97"/>
                                        </p:tgtEl>
                                        <p:attrNameLst>
                                          <p:attrName>style.visibility</p:attrName>
                                        </p:attrNameLst>
                                      </p:cBhvr>
                                      <p:to>
                                        <p:strVal val="visible"/>
                                      </p:to>
                                    </p:set>
                                    <p:animEffect transition="in" filter="fade">
                                      <p:cBhvr>
                                        <p:cTn id="11" dur="1000"/>
                                        <p:tgtEl>
                                          <p:spTgt spid="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204;p123"/>
          <p:cNvSpPr txBox="1">
            <a:spLocks/>
          </p:cNvSpPr>
          <p:nvPr/>
        </p:nvSpPr>
        <p:spPr>
          <a:xfrm>
            <a:off x="762000" y="1241550"/>
            <a:ext cx="5526300" cy="8730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200" b="1" i="0" u="none" strike="noStrike" kern="0" cap="none" spc="0" normalizeH="0" baseline="0" noProof="0" dirty="0" smtClean="0">
                <a:ln>
                  <a:noFill/>
                </a:ln>
                <a:solidFill>
                  <a:schemeClr val="bg1"/>
                </a:solidFill>
                <a:effectLst/>
                <a:uLnTx/>
                <a:uFillTx/>
                <a:latin typeface="Montserrat" charset="0"/>
                <a:sym typeface="Arial"/>
              </a:rPr>
              <a:t>Thanks!</a:t>
            </a:r>
            <a:endParaRPr kumimoji="0" lang="en-US" sz="7200" b="1" i="0" u="none" strike="noStrike" kern="0" cap="none" spc="0" normalizeH="0" baseline="0" noProof="0" dirty="0">
              <a:ln>
                <a:noFill/>
              </a:ln>
              <a:solidFill>
                <a:schemeClr val="bg1"/>
              </a:solidFill>
              <a:effectLst/>
              <a:uLnTx/>
              <a:uFillTx/>
              <a:latin typeface="Montserrat" charset="0"/>
              <a:sym typeface="Arial"/>
            </a:endParaRPr>
          </a:p>
        </p:txBody>
      </p:sp>
      <p:grpSp>
        <p:nvGrpSpPr>
          <p:cNvPr id="5" name="Google Shape;4210;p123"/>
          <p:cNvGrpSpPr/>
          <p:nvPr/>
        </p:nvGrpSpPr>
        <p:grpSpPr>
          <a:xfrm>
            <a:off x="4676874" y="1329001"/>
            <a:ext cx="3628999" cy="2848200"/>
            <a:chOff x="4331274" y="1329001"/>
            <a:chExt cx="3628999" cy="2848200"/>
          </a:xfrm>
        </p:grpSpPr>
        <p:grpSp>
          <p:nvGrpSpPr>
            <p:cNvPr id="6" name="Google Shape;4211;p123"/>
            <p:cNvGrpSpPr/>
            <p:nvPr/>
          </p:nvGrpSpPr>
          <p:grpSpPr>
            <a:xfrm rot="5400000" flipH="1">
              <a:off x="5234996" y="2541645"/>
              <a:ext cx="801000" cy="801000"/>
              <a:chOff x="5372267" y="434783"/>
              <a:chExt cx="801000" cy="801000"/>
            </a:xfrm>
          </p:grpSpPr>
          <p:sp>
            <p:nvSpPr>
              <p:cNvPr id="46" name="Google Shape;4212;p123"/>
              <p:cNvSpPr/>
              <p:nvPr/>
            </p:nvSpPr>
            <p:spPr>
              <a:xfrm>
                <a:off x="5372267" y="434783"/>
                <a:ext cx="801000" cy="801000"/>
              </a:xfrm>
              <a:prstGeom prst="blockArc">
                <a:avLst>
                  <a:gd name="adj1" fmla="val 10800000"/>
                  <a:gd name="adj2" fmla="val 0"/>
                  <a:gd name="adj3" fmla="val 25000"/>
                </a:avLst>
              </a:prstGeom>
              <a:solidFill>
                <a:schemeClr val="dk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13;p123"/>
              <p:cNvSpPr/>
              <p:nvPr/>
            </p:nvSpPr>
            <p:spPr>
              <a:xfrm rot="10800000" flipH="1">
                <a:off x="5372267" y="434783"/>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4214;p123"/>
            <p:cNvSpPr/>
            <p:nvPr/>
          </p:nvSpPr>
          <p:spPr>
            <a:xfrm rot="-430288" flipH="1">
              <a:off x="5768217" y="2126655"/>
              <a:ext cx="542144" cy="1716950"/>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215;p123"/>
            <p:cNvGrpSpPr/>
            <p:nvPr/>
          </p:nvGrpSpPr>
          <p:grpSpPr>
            <a:xfrm flipH="1">
              <a:off x="5061739" y="1452317"/>
              <a:ext cx="627083" cy="436814"/>
              <a:chOff x="5779976" y="1418876"/>
              <a:chExt cx="421200" cy="293400"/>
            </a:xfrm>
          </p:grpSpPr>
          <p:sp>
            <p:nvSpPr>
              <p:cNvPr id="44" name="Google Shape;4216;p123"/>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17;p123"/>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 name="Google Shape;4218;p123"/>
            <p:cNvSpPr/>
            <p:nvPr/>
          </p:nvSpPr>
          <p:spPr>
            <a:xfrm>
              <a:off x="6282673" y="1329001"/>
              <a:ext cx="1677600" cy="2848200"/>
            </a:xfrm>
            <a:prstGeom prst="roundRect">
              <a:avLst>
                <a:gd name="adj" fmla="val 10049"/>
              </a:avLst>
            </a:prstGeom>
            <a:solidFill>
              <a:schemeClr val="accent6"/>
            </a:solidFill>
            <a:ln>
              <a:noFill/>
            </a:ln>
            <a:effectLst>
              <a:outerShdw blurRad="57150" dist="19050" dir="5400000" algn="bl" rotWithShape="0">
                <a:schemeClr val="dk1">
                  <a:alpha val="26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19;p123"/>
            <p:cNvSpPr/>
            <p:nvPr/>
          </p:nvSpPr>
          <p:spPr>
            <a:xfrm>
              <a:off x="6331650" y="1860175"/>
              <a:ext cx="1577700" cy="2260500"/>
            </a:xfrm>
            <a:prstGeom prst="roundRect">
              <a:avLst>
                <a:gd name="adj" fmla="val 3424"/>
              </a:avLst>
            </a:prstGeom>
            <a:solidFill>
              <a:schemeClr val="lt1"/>
            </a:solidFill>
            <a:ln>
              <a:noFill/>
            </a:ln>
            <a:effectLst>
              <a:outerShdw blurRad="57150" dist="19050" dir="5400000" algn="bl" rotWithShape="0">
                <a:schemeClr val="dk1">
                  <a:alpha val="26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20;p123"/>
            <p:cNvSpPr/>
            <p:nvPr/>
          </p:nvSpPr>
          <p:spPr>
            <a:xfrm>
              <a:off x="6474026" y="1445487"/>
              <a:ext cx="71135" cy="7113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3"/>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21;p123"/>
            <p:cNvSpPr/>
            <p:nvPr/>
          </p:nvSpPr>
          <p:spPr>
            <a:xfrm>
              <a:off x="6615915" y="1445487"/>
              <a:ext cx="71174" cy="7113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22;p123"/>
            <p:cNvSpPr/>
            <p:nvPr/>
          </p:nvSpPr>
          <p:spPr>
            <a:xfrm>
              <a:off x="6757823" y="1445487"/>
              <a:ext cx="71155" cy="7113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23;p123"/>
            <p:cNvSpPr/>
            <p:nvPr/>
          </p:nvSpPr>
          <p:spPr>
            <a:xfrm>
              <a:off x="6432549" y="1666144"/>
              <a:ext cx="721670" cy="44511"/>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24;p123"/>
            <p:cNvSpPr/>
            <p:nvPr/>
          </p:nvSpPr>
          <p:spPr>
            <a:xfrm>
              <a:off x="6068484" y="2157656"/>
              <a:ext cx="1677629" cy="1677220"/>
            </a:xfrm>
            <a:custGeom>
              <a:avLst/>
              <a:gdLst/>
              <a:ahLst/>
              <a:cxnLst/>
              <a:rect l="l" t="t" r="r" b="b"/>
              <a:pathLst>
                <a:path w="86198" h="86177" extrusionOk="0">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25;p123"/>
            <p:cNvSpPr/>
            <p:nvPr/>
          </p:nvSpPr>
          <p:spPr>
            <a:xfrm>
              <a:off x="6098536" y="3037212"/>
              <a:ext cx="1617509" cy="768049"/>
            </a:xfrm>
            <a:custGeom>
              <a:avLst/>
              <a:gdLst/>
              <a:ahLst/>
              <a:cxnLst/>
              <a:rect l="l" t="t" r="r" b="b"/>
              <a:pathLst>
                <a:path w="83109" h="39463" extrusionOk="0">
                  <a:moveTo>
                    <a:pt x="83070" y="0"/>
                  </a:moveTo>
                  <a:lnTo>
                    <a:pt x="0" y="19"/>
                  </a:lnTo>
                  <a:lnTo>
                    <a:pt x="39" y="39462"/>
                  </a:lnTo>
                  <a:lnTo>
                    <a:pt x="83070" y="39462"/>
                  </a:lnTo>
                  <a:lnTo>
                    <a:pt x="83109" y="39443"/>
                  </a:lnTo>
                  <a:lnTo>
                    <a:pt x="83070" y="0"/>
                  </a:ln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26;p123"/>
            <p:cNvSpPr/>
            <p:nvPr/>
          </p:nvSpPr>
          <p:spPr>
            <a:xfrm>
              <a:off x="6098536" y="2187318"/>
              <a:ext cx="1616750" cy="849869"/>
            </a:xfrm>
            <a:custGeom>
              <a:avLst/>
              <a:gdLst/>
              <a:ahLst/>
              <a:cxnLst/>
              <a:rect l="l" t="t" r="r" b="b"/>
              <a:pathLst>
                <a:path w="83070" h="43667" extrusionOk="0">
                  <a:moveTo>
                    <a:pt x="83070" y="1"/>
                  </a:moveTo>
                  <a:lnTo>
                    <a:pt x="0" y="40"/>
                  </a:lnTo>
                  <a:lnTo>
                    <a:pt x="39" y="43666"/>
                  </a:lnTo>
                  <a:lnTo>
                    <a:pt x="83070" y="43666"/>
                  </a:lnTo>
                  <a:lnTo>
                    <a:pt x="83070" y="1"/>
                  </a:ln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27;p123"/>
            <p:cNvSpPr/>
            <p:nvPr/>
          </p:nvSpPr>
          <p:spPr>
            <a:xfrm>
              <a:off x="6818296" y="2384386"/>
              <a:ext cx="323000" cy="448903"/>
            </a:xfrm>
            <a:custGeom>
              <a:avLst/>
              <a:gdLst/>
              <a:ahLst/>
              <a:cxnLst/>
              <a:rect l="l" t="t" r="r" b="b"/>
              <a:pathLst>
                <a:path w="16596" h="23065" extrusionOk="0">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28;p123"/>
            <p:cNvSpPr/>
            <p:nvPr/>
          </p:nvSpPr>
          <p:spPr>
            <a:xfrm>
              <a:off x="6673371" y="2579936"/>
              <a:ext cx="122516" cy="289874"/>
            </a:xfrm>
            <a:custGeom>
              <a:avLst/>
              <a:gdLst/>
              <a:ahLst/>
              <a:cxnLst/>
              <a:rect l="l" t="t" r="r" b="b"/>
              <a:pathLst>
                <a:path w="6295" h="14894" extrusionOk="0">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29;p123"/>
            <p:cNvSpPr/>
            <p:nvPr/>
          </p:nvSpPr>
          <p:spPr>
            <a:xfrm>
              <a:off x="6432938" y="3180249"/>
              <a:ext cx="101575" cy="1015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30;p123"/>
            <p:cNvSpPr/>
            <p:nvPr/>
          </p:nvSpPr>
          <p:spPr>
            <a:xfrm>
              <a:off x="6432938" y="3370466"/>
              <a:ext cx="101575" cy="1015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4231;p123"/>
            <p:cNvGrpSpPr/>
            <p:nvPr/>
          </p:nvGrpSpPr>
          <p:grpSpPr>
            <a:xfrm>
              <a:off x="6647232" y="3130557"/>
              <a:ext cx="948437" cy="402155"/>
              <a:chOff x="5806369" y="3534407"/>
              <a:chExt cx="948437" cy="402155"/>
            </a:xfrm>
          </p:grpSpPr>
          <p:sp>
            <p:nvSpPr>
              <p:cNvPr id="35" name="Google Shape;4232;p123"/>
              <p:cNvSpPr/>
              <p:nvPr/>
            </p:nvSpPr>
            <p:spPr>
              <a:xfrm>
                <a:off x="6432938" y="3560663"/>
                <a:ext cx="101580" cy="10158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33;p123"/>
              <p:cNvSpPr/>
              <p:nvPr/>
            </p:nvSpPr>
            <p:spPr>
              <a:xfrm>
                <a:off x="5806369" y="3653504"/>
                <a:ext cx="948437" cy="283058"/>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34;p123"/>
              <p:cNvSpPr/>
              <p:nvPr/>
            </p:nvSpPr>
            <p:spPr>
              <a:xfrm>
                <a:off x="5806369" y="3534407"/>
                <a:ext cx="948437" cy="119117"/>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35;p123"/>
              <p:cNvSpPr/>
              <p:nvPr/>
            </p:nvSpPr>
            <p:spPr>
              <a:xfrm>
                <a:off x="5961201" y="3572847"/>
                <a:ext cx="37681" cy="37662"/>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36;p123"/>
              <p:cNvSpPr/>
              <p:nvPr/>
            </p:nvSpPr>
            <p:spPr>
              <a:xfrm>
                <a:off x="6043376" y="3572847"/>
                <a:ext cx="37681" cy="37662"/>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37;p123"/>
              <p:cNvSpPr/>
              <p:nvPr/>
            </p:nvSpPr>
            <p:spPr>
              <a:xfrm>
                <a:off x="5907949" y="3721217"/>
                <a:ext cx="145353" cy="144945"/>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38;p123"/>
              <p:cNvSpPr/>
              <p:nvPr/>
            </p:nvSpPr>
            <p:spPr>
              <a:xfrm>
                <a:off x="6116793" y="3740233"/>
                <a:ext cx="510197" cy="33497"/>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39;p123"/>
              <p:cNvSpPr/>
              <p:nvPr/>
            </p:nvSpPr>
            <p:spPr>
              <a:xfrm>
                <a:off x="6116793" y="3823926"/>
                <a:ext cx="284206" cy="33497"/>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40;p123"/>
              <p:cNvSpPr/>
              <p:nvPr/>
            </p:nvSpPr>
            <p:spPr>
              <a:xfrm>
                <a:off x="6435235" y="3823926"/>
                <a:ext cx="81416" cy="33497"/>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4241;p123"/>
            <p:cNvSpPr/>
            <p:nvPr/>
          </p:nvSpPr>
          <p:spPr>
            <a:xfrm>
              <a:off x="5900339" y="1446873"/>
              <a:ext cx="481230" cy="481210"/>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chemeClr val="dk2"/>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42;p123"/>
            <p:cNvSpPr/>
            <p:nvPr/>
          </p:nvSpPr>
          <p:spPr>
            <a:xfrm>
              <a:off x="6055152" y="1516105"/>
              <a:ext cx="171601" cy="171212"/>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43;p123"/>
            <p:cNvSpPr/>
            <p:nvPr/>
          </p:nvSpPr>
          <p:spPr>
            <a:xfrm>
              <a:off x="5976422" y="1724578"/>
              <a:ext cx="329461" cy="188708"/>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4244;p123"/>
            <p:cNvGrpSpPr/>
            <p:nvPr/>
          </p:nvGrpSpPr>
          <p:grpSpPr>
            <a:xfrm>
              <a:off x="4331274" y="2093184"/>
              <a:ext cx="1074309" cy="356822"/>
              <a:chOff x="1725115" y="1291147"/>
              <a:chExt cx="519090" cy="172403"/>
            </a:xfrm>
          </p:grpSpPr>
          <p:sp>
            <p:nvSpPr>
              <p:cNvPr id="32" name="Google Shape;4245;p123"/>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46;p123"/>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47;p123"/>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248;p123"/>
            <p:cNvSpPr/>
            <p:nvPr/>
          </p:nvSpPr>
          <p:spPr>
            <a:xfrm>
              <a:off x="5561036" y="3739088"/>
              <a:ext cx="185700" cy="1857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49;p123"/>
            <p:cNvSpPr/>
            <p:nvPr/>
          </p:nvSpPr>
          <p:spPr>
            <a:xfrm>
              <a:off x="5885696" y="3574551"/>
              <a:ext cx="86400" cy="86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4250;p123"/>
            <p:cNvGrpSpPr/>
            <p:nvPr/>
          </p:nvGrpSpPr>
          <p:grpSpPr>
            <a:xfrm>
              <a:off x="4825565" y="3357409"/>
              <a:ext cx="546643" cy="356848"/>
              <a:chOff x="5013102" y="2654046"/>
              <a:chExt cx="546643" cy="356848"/>
            </a:xfrm>
          </p:grpSpPr>
          <p:sp>
            <p:nvSpPr>
              <p:cNvPr id="30" name="Google Shape;4251;p123"/>
              <p:cNvSpPr/>
              <p:nvPr/>
            </p:nvSpPr>
            <p:spPr>
              <a:xfrm>
                <a:off x="5013102" y="2654046"/>
                <a:ext cx="546643" cy="356848"/>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3"/>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52;p123"/>
              <p:cNvSpPr/>
              <p:nvPr/>
            </p:nvSpPr>
            <p:spPr>
              <a:xfrm>
                <a:off x="5106723" y="2758236"/>
                <a:ext cx="359392" cy="76161"/>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 name="Google Shape;4205;p123"/>
          <p:cNvSpPr txBox="1">
            <a:spLocks/>
          </p:cNvSpPr>
          <p:nvPr/>
        </p:nvSpPr>
        <p:spPr>
          <a:xfrm>
            <a:off x="874500" y="2341025"/>
            <a:ext cx="3434700" cy="11634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1100"/>
              <a:buFont typeface="Arial"/>
              <a:buNone/>
              <a:tabLst/>
              <a:defRPr/>
            </a:pPr>
            <a:r>
              <a:rPr kumimoji="0" lang="en-US" sz="1400" b="1" i="0" u="none" strike="noStrike" kern="0" cap="none" spc="0" normalizeH="0" baseline="0" noProof="0" dirty="0" smtClean="0">
                <a:ln>
                  <a:noFill/>
                </a:ln>
                <a:solidFill>
                  <a:schemeClr val="bg1"/>
                </a:solidFill>
                <a:effectLst/>
                <a:uLnTx/>
                <a:uFillTx/>
                <a:latin typeface="Segoe UI Emoji" pitchFamily="34" charset="0"/>
                <a:ea typeface="Segoe UI Emoji" pitchFamily="34" charset="0"/>
                <a:sym typeface="Arial"/>
              </a:rPr>
              <a:t>Do you have any questions?</a:t>
            </a:r>
          </a:p>
          <a:p>
            <a:pPr marL="0" marR="0" lvl="0" indent="0" algn="l" defTabSz="914400" rtl="0" eaLnBrk="1" fontAlgn="auto" latinLnBrk="0" hangingPunct="1">
              <a:lnSpc>
                <a:spcPct val="100000"/>
              </a:lnSpc>
              <a:spcBef>
                <a:spcPts val="0"/>
              </a:spcBef>
              <a:spcAft>
                <a:spcPts val="0"/>
              </a:spcAft>
              <a:buClr>
                <a:schemeClr val="lt1"/>
              </a:buClr>
              <a:buSzPts val="1100"/>
              <a:buFont typeface="Arial"/>
              <a:buNone/>
              <a:tabLst/>
              <a:defRPr/>
            </a:pPr>
            <a:endParaRPr kumimoji="0" lang="en-US" sz="1400" b="0" i="0" u="none" strike="noStrike" kern="0" cap="none" spc="0" normalizeH="0" baseline="0" noProof="0" dirty="0" smtClean="0">
              <a:ln>
                <a:noFill/>
              </a:ln>
              <a:solidFill>
                <a:schemeClr val="bg1"/>
              </a:solidFill>
              <a:effectLst/>
              <a:uLnTx/>
              <a:uFillTx/>
              <a:latin typeface="Segoe UI Emoji" pitchFamily="34" charset="0"/>
              <a:ea typeface="Segoe UI Emoji" pitchFamily="34" charset="0"/>
              <a:cs typeface="Darker Grotesque Medium"/>
              <a:sym typeface="Darker Grotesque Medium"/>
            </a:endParaRPr>
          </a:p>
          <a:p>
            <a:pPr marL="0" marR="0" lvl="0" indent="0" algn="l" defTabSz="914400" rtl="0" eaLnBrk="1" fontAlgn="auto" latinLnBrk="0" hangingPunct="1">
              <a:lnSpc>
                <a:spcPct val="100000"/>
              </a:lnSpc>
              <a:spcBef>
                <a:spcPts val="0"/>
              </a:spcBef>
              <a:spcAft>
                <a:spcPts val="0"/>
              </a:spcAft>
              <a:buClr>
                <a:schemeClr val="lt1"/>
              </a:buClr>
              <a:buSzPts val="1100"/>
              <a:buFont typeface="Arial"/>
              <a:buNone/>
              <a:tabLst/>
              <a:defRPr/>
            </a:pPr>
            <a:r>
              <a:rPr kumimoji="0" lang="en-US" sz="1400" b="0" i="0" u="none" strike="noStrike" kern="0" cap="none" spc="0" normalizeH="0" baseline="0" noProof="0" dirty="0" smtClean="0">
                <a:ln>
                  <a:noFill/>
                </a:ln>
                <a:solidFill>
                  <a:schemeClr val="bg1"/>
                </a:solidFill>
                <a:effectLst/>
                <a:uLnTx/>
                <a:uFillTx/>
                <a:latin typeface="Segoe UI Emoji" pitchFamily="34" charset="0"/>
                <a:ea typeface="Segoe UI Emoji" pitchFamily="34" charset="0"/>
                <a:cs typeface="Darker Grotesque Medium"/>
                <a:sym typeface="Darker Grotesque Medium"/>
              </a:rPr>
              <a:t>printf0007@gmail.com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smtClean="0">
                <a:ln>
                  <a:noFill/>
                </a:ln>
                <a:solidFill>
                  <a:schemeClr val="bg1"/>
                </a:solidFill>
                <a:effectLst/>
                <a:uLnTx/>
                <a:uFillTx/>
                <a:latin typeface="Segoe UI Emoji" pitchFamily="34" charset="0"/>
                <a:ea typeface="Segoe UI Emoji" pitchFamily="34" charset="0"/>
                <a:cs typeface="Darker Grotesque Medium"/>
                <a:sym typeface="Darker Grotesque Medium"/>
              </a:rPr>
              <a:t>erstation.com</a:t>
            </a:r>
            <a:endParaRPr kumimoji="0" lang="en-US" sz="1400" b="0" i="0" u="none" strike="noStrike" kern="0" cap="none" spc="0" normalizeH="0" baseline="0" noProof="0" dirty="0">
              <a:ln>
                <a:noFill/>
              </a:ln>
              <a:solidFill>
                <a:schemeClr val="bg1"/>
              </a:solidFill>
              <a:effectLst/>
              <a:uLnTx/>
              <a:uFillTx/>
              <a:latin typeface="Segoe UI Emoji" pitchFamily="34" charset="0"/>
              <a:ea typeface="Segoe UI Emoji" pitchFamily="34" charset="0"/>
              <a:cs typeface="Darker Grotesque Medium"/>
              <a:sym typeface="Darker Grotesque Medium"/>
            </a:endParaRPr>
          </a:p>
        </p:txBody>
      </p:sp>
      <p:sp>
        <p:nvSpPr>
          <p:cNvPr id="50" name="Google Shape;4201;p123"/>
          <p:cNvSpPr/>
          <p:nvPr/>
        </p:nvSpPr>
        <p:spPr>
          <a:xfrm>
            <a:off x="874500" y="3505350"/>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02;p123"/>
          <p:cNvSpPr/>
          <p:nvPr/>
        </p:nvSpPr>
        <p:spPr>
          <a:xfrm>
            <a:off x="1479550" y="3505350"/>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03;p123"/>
          <p:cNvSpPr/>
          <p:nvPr/>
        </p:nvSpPr>
        <p:spPr>
          <a:xfrm>
            <a:off x="2084550" y="3505350"/>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07;p123"/>
          <p:cNvSpPr/>
          <p:nvPr/>
        </p:nvSpPr>
        <p:spPr>
          <a:xfrm>
            <a:off x="2184060" y="3606021"/>
            <a:ext cx="167027" cy="159511"/>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4" name="Google Shape;4208;p123"/>
          <p:cNvSpPr/>
          <p:nvPr/>
        </p:nvSpPr>
        <p:spPr>
          <a:xfrm>
            <a:off x="1569437" y="3631211"/>
            <a:ext cx="185661" cy="128081"/>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 name="Google Shape;4209;p123"/>
          <p:cNvSpPr/>
          <p:nvPr/>
        </p:nvSpPr>
        <p:spPr>
          <a:xfrm>
            <a:off x="1015101" y="3606021"/>
            <a:ext cx="86334" cy="185661"/>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84"/>
          <p:cNvSpPr/>
          <p:nvPr/>
        </p:nvSpPr>
        <p:spPr>
          <a:xfrm>
            <a:off x="87007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4"/>
          <p:cNvSpPr/>
          <p:nvPr/>
        </p:nvSpPr>
        <p:spPr>
          <a:xfrm>
            <a:off x="357972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357972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4"/>
          <p:cNvSpPr/>
          <p:nvPr/>
        </p:nvSpPr>
        <p:spPr>
          <a:xfrm>
            <a:off x="629792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4"/>
          <p:cNvSpPr/>
          <p:nvPr/>
        </p:nvSpPr>
        <p:spPr>
          <a:xfrm>
            <a:off x="628937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4"/>
          <p:cNvSpPr/>
          <p:nvPr/>
        </p:nvSpPr>
        <p:spPr>
          <a:xfrm>
            <a:off x="87007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4"/>
          <p:cNvSpPr txBox="1">
            <a:spLocks noGrp="1"/>
          </p:cNvSpPr>
          <p:nvPr>
            <p:ph type="subTitle" idx="13"/>
          </p:nvPr>
        </p:nvSpPr>
        <p:spPr>
          <a:xfrm>
            <a:off x="6449874" y="2338606"/>
            <a:ext cx="193212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Describe many feature</a:t>
            </a:r>
            <a:endParaRPr/>
          </a:p>
        </p:txBody>
      </p:sp>
      <p:sp>
        <p:nvSpPr>
          <p:cNvPr id="2010" name="Google Shape;2010;p84"/>
          <p:cNvSpPr txBox="1">
            <a:spLocks noGrp="1"/>
          </p:cNvSpPr>
          <p:nvPr>
            <p:ph type="subTitle" idx="15"/>
          </p:nvPr>
        </p:nvSpPr>
        <p:spPr>
          <a:xfrm>
            <a:off x="6458425" y="3790950"/>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Result</a:t>
            </a:r>
            <a:endParaRPr/>
          </a:p>
        </p:txBody>
      </p:sp>
      <p:sp>
        <p:nvSpPr>
          <p:cNvPr id="2011" name="Google Shape;2011;p84"/>
          <p:cNvSpPr txBox="1">
            <a:spLocks noGrp="1"/>
          </p:cNvSpPr>
          <p:nvPr>
            <p:ph type="title" idx="9"/>
          </p:nvPr>
        </p:nvSpPr>
        <p:spPr>
          <a:xfrm>
            <a:off x="6522000" y="1998450"/>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Features</a:t>
            </a:r>
            <a:endParaRPr/>
          </a:p>
        </p:txBody>
      </p:sp>
      <p:sp>
        <p:nvSpPr>
          <p:cNvPr id="2012" name="Google Shape;2012;p84"/>
          <p:cNvSpPr txBox="1">
            <a:spLocks noGrp="1"/>
          </p:cNvSpPr>
          <p:nvPr>
            <p:ph type="title" idx="14"/>
          </p:nvPr>
        </p:nvSpPr>
        <p:spPr>
          <a:xfrm>
            <a:off x="6445800" y="3446250"/>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Conclusion</a:t>
            </a:r>
            <a:endParaRPr/>
          </a:p>
        </p:txBody>
      </p:sp>
      <p:sp>
        <p:nvSpPr>
          <p:cNvPr id="2013" name="Google Shape;2013;p84"/>
          <p:cNvSpPr txBox="1">
            <a:spLocks noGrp="1"/>
          </p:cNvSpPr>
          <p:nvPr>
            <p:ph type="title"/>
          </p:nvPr>
        </p:nvSpPr>
        <p:spPr>
          <a:xfrm>
            <a:off x="720000" y="551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Table of contents</a:t>
            </a:r>
            <a:endParaRPr/>
          </a:p>
        </p:txBody>
      </p:sp>
      <p:sp>
        <p:nvSpPr>
          <p:cNvPr id="2014" name="Google Shape;2014;p84"/>
          <p:cNvSpPr txBox="1">
            <a:spLocks noGrp="1"/>
          </p:cNvSpPr>
          <p:nvPr>
            <p:ph type="title" idx="2"/>
          </p:nvPr>
        </p:nvSpPr>
        <p:spPr>
          <a:xfrm>
            <a:off x="959400" y="20170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Introduction</a:t>
            </a:r>
            <a:endParaRPr sz="1600"/>
          </a:p>
        </p:txBody>
      </p:sp>
      <p:sp>
        <p:nvSpPr>
          <p:cNvPr id="2015" name="Google Shape;2015;p84"/>
          <p:cNvSpPr txBox="1">
            <a:spLocks noGrp="1"/>
          </p:cNvSpPr>
          <p:nvPr>
            <p:ph type="subTitle" idx="1"/>
          </p:nvPr>
        </p:nvSpPr>
        <p:spPr>
          <a:xfrm>
            <a:off x="1030575" y="23386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Introduce our Project</a:t>
            </a:r>
            <a:endParaRPr/>
          </a:p>
        </p:txBody>
      </p:sp>
      <p:sp>
        <p:nvSpPr>
          <p:cNvPr id="2016" name="Google Shape;2016;p84"/>
          <p:cNvSpPr txBox="1">
            <a:spLocks noGrp="1"/>
          </p:cNvSpPr>
          <p:nvPr>
            <p:ph type="title" idx="3"/>
          </p:nvPr>
        </p:nvSpPr>
        <p:spPr>
          <a:xfrm>
            <a:off x="3855000" y="20170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Our Goal</a:t>
            </a:r>
            <a:endParaRPr/>
          </a:p>
        </p:txBody>
      </p:sp>
      <p:sp>
        <p:nvSpPr>
          <p:cNvPr id="2017" name="Google Shape;2017;p84"/>
          <p:cNvSpPr txBox="1">
            <a:spLocks noGrp="1"/>
          </p:cNvSpPr>
          <p:nvPr>
            <p:ph type="subTitle" idx="4"/>
          </p:nvPr>
        </p:nvSpPr>
        <p:spPr>
          <a:xfrm>
            <a:off x="3740225" y="23386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What is our goal?</a:t>
            </a:r>
            <a:endParaRPr/>
          </a:p>
        </p:txBody>
      </p:sp>
      <p:sp>
        <p:nvSpPr>
          <p:cNvPr id="2018" name="Google Shape;2018;p84"/>
          <p:cNvSpPr txBox="1">
            <a:spLocks noGrp="1"/>
          </p:cNvSpPr>
          <p:nvPr>
            <p:ph type="title" idx="5"/>
          </p:nvPr>
        </p:nvSpPr>
        <p:spPr>
          <a:xfrm>
            <a:off x="1030575" y="34575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Web View</a:t>
            </a:r>
            <a:endParaRPr/>
          </a:p>
        </p:txBody>
      </p:sp>
      <p:sp>
        <p:nvSpPr>
          <p:cNvPr id="2019" name="Google Shape;2019;p84"/>
          <p:cNvSpPr txBox="1">
            <a:spLocks noGrp="1"/>
          </p:cNvSpPr>
          <p:nvPr>
            <p:ph type="subTitle" idx="6"/>
          </p:nvPr>
        </p:nvSpPr>
        <p:spPr>
          <a:xfrm>
            <a:off x="1030575" y="3915750"/>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Responsive in different-different devices</a:t>
            </a:r>
            <a:endParaRPr/>
          </a:p>
        </p:txBody>
      </p:sp>
      <p:sp>
        <p:nvSpPr>
          <p:cNvPr id="2020" name="Google Shape;2020;p84"/>
          <p:cNvSpPr txBox="1">
            <a:spLocks noGrp="1"/>
          </p:cNvSpPr>
          <p:nvPr>
            <p:ph type="title" idx="7"/>
          </p:nvPr>
        </p:nvSpPr>
        <p:spPr>
          <a:xfrm>
            <a:off x="3702600" y="3446250"/>
            <a:ext cx="1631400" cy="19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Future</a:t>
            </a:r>
            <a:endParaRPr/>
          </a:p>
        </p:txBody>
      </p:sp>
      <p:sp>
        <p:nvSpPr>
          <p:cNvPr id="2021" name="Google Shape;2021;p84"/>
          <p:cNvSpPr txBox="1">
            <a:spLocks noGrp="1"/>
          </p:cNvSpPr>
          <p:nvPr>
            <p:ph type="subTitle" idx="8"/>
          </p:nvPr>
        </p:nvSpPr>
        <p:spPr>
          <a:xfrm>
            <a:off x="3740225" y="3839550"/>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Next plan for this project</a:t>
            </a:r>
            <a:endParaRPr/>
          </a:p>
        </p:txBody>
      </p:sp>
      <p:sp>
        <p:nvSpPr>
          <p:cNvPr id="2022" name="Google Shape;2022;p84"/>
          <p:cNvSpPr/>
          <p:nvPr/>
        </p:nvSpPr>
        <p:spPr>
          <a:xfrm>
            <a:off x="2475825" y="1944125"/>
            <a:ext cx="338100" cy="338100"/>
          </a:xfrm>
          <a:prstGeom prst="ellipse">
            <a:avLst/>
          </a:prstGeom>
          <a:solidFill>
            <a:schemeClr val="dk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p:nvPr/>
        </p:nvSpPr>
        <p:spPr>
          <a:xfrm>
            <a:off x="5204881" y="1944125"/>
            <a:ext cx="338100" cy="338100"/>
          </a:xfrm>
          <a:prstGeom prst="ellipse">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4"/>
          <p:cNvSpPr/>
          <p:nvPr/>
        </p:nvSpPr>
        <p:spPr>
          <a:xfrm>
            <a:off x="5204881" y="3374902"/>
            <a:ext cx="338100" cy="338100"/>
          </a:xfrm>
          <a:prstGeom prst="ellipse">
            <a:avLst/>
          </a:prstGeom>
          <a:solidFill>
            <a:schemeClr val="accent5"/>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4"/>
          <p:cNvSpPr/>
          <p:nvPr/>
        </p:nvSpPr>
        <p:spPr>
          <a:xfrm>
            <a:off x="7903681" y="1944125"/>
            <a:ext cx="338100" cy="3381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4"/>
          <p:cNvSpPr/>
          <p:nvPr/>
        </p:nvSpPr>
        <p:spPr>
          <a:xfrm>
            <a:off x="7913404" y="3374888"/>
            <a:ext cx="338100" cy="3381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4"/>
          <p:cNvSpPr/>
          <p:nvPr/>
        </p:nvSpPr>
        <p:spPr>
          <a:xfrm>
            <a:off x="2475825" y="3374025"/>
            <a:ext cx="338100" cy="3381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84"/>
          <p:cNvGrpSpPr/>
          <p:nvPr/>
        </p:nvGrpSpPr>
        <p:grpSpPr>
          <a:xfrm>
            <a:off x="2554812" y="2014181"/>
            <a:ext cx="198994" cy="197916"/>
            <a:chOff x="2378697" y="1566649"/>
            <a:chExt cx="373207" cy="371185"/>
          </a:xfrm>
        </p:grpSpPr>
        <p:sp>
          <p:nvSpPr>
            <p:cNvPr id="2029" name="Google Shape;2029;p84"/>
            <p:cNvSpPr/>
            <p:nvPr/>
          </p:nvSpPr>
          <p:spPr>
            <a:xfrm>
              <a:off x="2523930" y="1725254"/>
              <a:ext cx="88833" cy="87997"/>
            </a:xfrm>
            <a:custGeom>
              <a:avLst/>
              <a:gdLst/>
              <a:ahLst/>
              <a:cxnLst/>
              <a:rect l="l" t="t" r="r" b="b"/>
              <a:pathLst>
                <a:path w="3295" h="3264" extrusionOk="0">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4"/>
            <p:cNvSpPr/>
            <p:nvPr/>
          </p:nvSpPr>
          <p:spPr>
            <a:xfrm>
              <a:off x="2697094" y="1588244"/>
              <a:ext cx="54810" cy="52653"/>
            </a:xfrm>
            <a:custGeom>
              <a:avLst/>
              <a:gdLst/>
              <a:ahLst/>
              <a:cxnLst/>
              <a:rect l="l" t="t" r="r" b="b"/>
              <a:pathLst>
                <a:path w="2033" h="1953" extrusionOk="0">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4"/>
            <p:cNvSpPr/>
            <p:nvPr/>
          </p:nvSpPr>
          <p:spPr>
            <a:xfrm>
              <a:off x="2597315" y="1625475"/>
              <a:ext cx="115227" cy="115227"/>
            </a:xfrm>
            <a:custGeom>
              <a:avLst/>
              <a:gdLst/>
              <a:ahLst/>
              <a:cxnLst/>
              <a:rect l="l" t="t" r="r" b="b"/>
              <a:pathLst>
                <a:path w="4274" h="4274" extrusionOk="0">
                  <a:moveTo>
                    <a:pt x="3146" y="0"/>
                  </a:moveTo>
                  <a:lnTo>
                    <a:pt x="1" y="3130"/>
                  </a:lnTo>
                  <a:lnTo>
                    <a:pt x="1144" y="4273"/>
                  </a:lnTo>
                  <a:lnTo>
                    <a:pt x="4274" y="1144"/>
                  </a:lnTo>
                  <a:lnTo>
                    <a:pt x="31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2384763" y="1572742"/>
              <a:ext cx="59689" cy="59231"/>
            </a:xfrm>
            <a:custGeom>
              <a:avLst/>
              <a:gdLst/>
              <a:ahLst/>
              <a:cxnLst/>
              <a:rect l="l" t="t" r="r" b="b"/>
              <a:pathLst>
                <a:path w="2214" h="2197" extrusionOk="0">
                  <a:moveTo>
                    <a:pt x="2213" y="0"/>
                  </a:moveTo>
                  <a:lnTo>
                    <a:pt x="1" y="2197"/>
                  </a:lnTo>
                  <a:lnTo>
                    <a:pt x="2213" y="2197"/>
                  </a:lnTo>
                  <a:lnTo>
                    <a:pt x="221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4"/>
            <p:cNvSpPr/>
            <p:nvPr/>
          </p:nvSpPr>
          <p:spPr>
            <a:xfrm>
              <a:off x="2378697" y="1566649"/>
              <a:ext cx="284509" cy="371185"/>
            </a:xfrm>
            <a:custGeom>
              <a:avLst/>
              <a:gdLst/>
              <a:ahLst/>
              <a:cxnLst/>
              <a:rect l="l" t="t" r="r" b="b"/>
              <a:pathLst>
                <a:path w="10553" h="13768" extrusionOk="0">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4"/>
            <p:cNvSpPr/>
            <p:nvPr/>
          </p:nvSpPr>
          <p:spPr>
            <a:xfrm>
              <a:off x="2471196" y="1872483"/>
              <a:ext cx="235280" cy="65351"/>
            </a:xfrm>
            <a:custGeom>
              <a:avLst/>
              <a:gdLst/>
              <a:ahLst/>
              <a:cxnLst/>
              <a:rect l="l" t="t" r="r" b="b"/>
              <a:pathLst>
                <a:path w="8727" h="2424" extrusionOk="0">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5" name="Google Shape;2035;p84"/>
          <p:cNvGrpSpPr/>
          <p:nvPr/>
        </p:nvGrpSpPr>
        <p:grpSpPr>
          <a:xfrm>
            <a:off x="2562467" y="3447714"/>
            <a:ext cx="199014" cy="199177"/>
            <a:chOff x="3934666" y="2113020"/>
            <a:chExt cx="374016" cy="374394"/>
          </a:xfrm>
        </p:grpSpPr>
        <p:sp>
          <p:nvSpPr>
            <p:cNvPr id="2036" name="Google Shape;2036;p84"/>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4"/>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4"/>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4"/>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4"/>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4" name="Google Shape;2044;p84"/>
          <p:cNvGrpSpPr/>
          <p:nvPr/>
        </p:nvGrpSpPr>
        <p:grpSpPr>
          <a:xfrm>
            <a:off x="7986015" y="3447682"/>
            <a:ext cx="198977" cy="199140"/>
            <a:chOff x="4813643" y="2113020"/>
            <a:chExt cx="374016" cy="374394"/>
          </a:xfrm>
        </p:grpSpPr>
        <p:sp>
          <p:nvSpPr>
            <p:cNvPr id="2045" name="Google Shape;2045;p84"/>
            <p:cNvSpPr/>
            <p:nvPr/>
          </p:nvSpPr>
          <p:spPr>
            <a:xfrm>
              <a:off x="4813643" y="2244827"/>
              <a:ext cx="374016" cy="110779"/>
            </a:xfrm>
            <a:custGeom>
              <a:avLst/>
              <a:gdLst/>
              <a:ahLst/>
              <a:cxnLst/>
              <a:rect l="l" t="t" r="r" b="b"/>
              <a:pathLst>
                <a:path w="13873" h="4109" extrusionOk="0">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4"/>
            <p:cNvSpPr/>
            <p:nvPr/>
          </p:nvSpPr>
          <p:spPr>
            <a:xfrm>
              <a:off x="4878158" y="2117468"/>
              <a:ext cx="74248" cy="54810"/>
            </a:xfrm>
            <a:custGeom>
              <a:avLst/>
              <a:gdLst/>
              <a:ahLst/>
              <a:cxnLst/>
              <a:rect l="l" t="t" r="r" b="b"/>
              <a:pathLst>
                <a:path w="2754" h="2033" extrusionOk="0">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4"/>
            <p:cNvSpPr/>
            <p:nvPr/>
          </p:nvSpPr>
          <p:spPr>
            <a:xfrm>
              <a:off x="4932078" y="2196596"/>
              <a:ext cx="57640" cy="26367"/>
            </a:xfrm>
            <a:custGeom>
              <a:avLst/>
              <a:gdLst/>
              <a:ahLst/>
              <a:cxnLst/>
              <a:rect l="l" t="t" r="r" b="b"/>
              <a:pathLst>
                <a:path w="2138" h="978" extrusionOk="0">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4945882" y="2113020"/>
              <a:ext cx="43837" cy="65755"/>
            </a:xfrm>
            <a:custGeom>
              <a:avLst/>
              <a:gdLst/>
              <a:ahLst/>
              <a:cxnLst/>
              <a:rect l="l" t="t" r="r" b="b"/>
              <a:pathLst>
                <a:path w="1626" h="2439" extrusionOk="0">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4"/>
            <p:cNvSpPr/>
            <p:nvPr/>
          </p:nvSpPr>
          <p:spPr>
            <a:xfrm>
              <a:off x="5011583" y="2196596"/>
              <a:ext cx="57640" cy="26367"/>
            </a:xfrm>
            <a:custGeom>
              <a:avLst/>
              <a:gdLst/>
              <a:ahLst/>
              <a:cxnLst/>
              <a:rect l="l" t="t" r="r" b="b"/>
              <a:pathLst>
                <a:path w="2138" h="978" extrusionOk="0">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4"/>
            <p:cNvSpPr/>
            <p:nvPr/>
          </p:nvSpPr>
          <p:spPr>
            <a:xfrm>
              <a:off x="5084213" y="2176295"/>
              <a:ext cx="86029" cy="46668"/>
            </a:xfrm>
            <a:custGeom>
              <a:avLst/>
              <a:gdLst/>
              <a:ahLst/>
              <a:cxnLst/>
              <a:rect l="l" t="t" r="r" b="b"/>
              <a:pathLst>
                <a:path w="3191" h="1731" extrusionOk="0">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4"/>
            <p:cNvSpPr/>
            <p:nvPr/>
          </p:nvSpPr>
          <p:spPr>
            <a:xfrm>
              <a:off x="4831113" y="2176295"/>
              <a:ext cx="86002" cy="46668"/>
            </a:xfrm>
            <a:custGeom>
              <a:avLst/>
              <a:gdLst/>
              <a:ahLst/>
              <a:cxnLst/>
              <a:rect l="l" t="t" r="r" b="b"/>
              <a:pathLst>
                <a:path w="3190" h="1731" extrusionOk="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4"/>
            <p:cNvSpPr/>
            <p:nvPr/>
          </p:nvSpPr>
          <p:spPr>
            <a:xfrm>
              <a:off x="5011583" y="2113020"/>
              <a:ext cx="43837" cy="65755"/>
            </a:xfrm>
            <a:custGeom>
              <a:avLst/>
              <a:gdLst/>
              <a:ahLst/>
              <a:cxnLst/>
              <a:rect l="l" t="t" r="r" b="b"/>
              <a:pathLst>
                <a:path w="1626" h="2439" extrusionOk="0">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4"/>
            <p:cNvSpPr/>
            <p:nvPr/>
          </p:nvSpPr>
          <p:spPr>
            <a:xfrm>
              <a:off x="5048896" y="2117468"/>
              <a:ext cx="74275" cy="54810"/>
            </a:xfrm>
            <a:custGeom>
              <a:avLst/>
              <a:gdLst/>
              <a:ahLst/>
              <a:cxnLst/>
              <a:rect l="l" t="t" r="r" b="b"/>
              <a:pathLst>
                <a:path w="2755" h="2033" extrusionOk="0">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5011583" y="2377498"/>
              <a:ext cx="57640" cy="26367"/>
            </a:xfrm>
            <a:custGeom>
              <a:avLst/>
              <a:gdLst/>
              <a:ahLst/>
              <a:cxnLst/>
              <a:rect l="l" t="t" r="r" b="b"/>
              <a:pathLst>
                <a:path w="2138" h="978" extrusionOk="0">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5084213" y="2377498"/>
              <a:ext cx="86029" cy="46641"/>
            </a:xfrm>
            <a:custGeom>
              <a:avLst/>
              <a:gdLst/>
              <a:ahLst/>
              <a:cxnLst/>
              <a:rect l="l" t="t" r="r" b="b"/>
              <a:pathLst>
                <a:path w="3191" h="1730" extrusionOk="0">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4"/>
            <p:cNvSpPr/>
            <p:nvPr/>
          </p:nvSpPr>
          <p:spPr>
            <a:xfrm>
              <a:off x="4932078" y="2377498"/>
              <a:ext cx="57640" cy="26367"/>
            </a:xfrm>
            <a:custGeom>
              <a:avLst/>
              <a:gdLst/>
              <a:ahLst/>
              <a:cxnLst/>
              <a:rect l="l" t="t" r="r" b="b"/>
              <a:pathLst>
                <a:path w="2138" h="978" extrusionOk="0">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4"/>
            <p:cNvSpPr/>
            <p:nvPr/>
          </p:nvSpPr>
          <p:spPr>
            <a:xfrm>
              <a:off x="5011583" y="2421685"/>
              <a:ext cx="43837" cy="65728"/>
            </a:xfrm>
            <a:custGeom>
              <a:avLst/>
              <a:gdLst/>
              <a:ahLst/>
              <a:cxnLst/>
              <a:rect l="l" t="t" r="r" b="b"/>
              <a:pathLst>
                <a:path w="1626" h="2438" extrusionOk="0">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4"/>
            <p:cNvSpPr/>
            <p:nvPr/>
          </p:nvSpPr>
          <p:spPr>
            <a:xfrm>
              <a:off x="4878158" y="2428182"/>
              <a:ext cx="74248" cy="54810"/>
            </a:xfrm>
            <a:custGeom>
              <a:avLst/>
              <a:gdLst/>
              <a:ahLst/>
              <a:cxnLst/>
              <a:rect l="l" t="t" r="r" b="b"/>
              <a:pathLst>
                <a:path w="2754" h="2033" extrusionOk="0">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4"/>
            <p:cNvSpPr/>
            <p:nvPr/>
          </p:nvSpPr>
          <p:spPr>
            <a:xfrm>
              <a:off x="4831113" y="2377498"/>
              <a:ext cx="86002" cy="46641"/>
            </a:xfrm>
            <a:custGeom>
              <a:avLst/>
              <a:gdLst/>
              <a:ahLst/>
              <a:cxnLst/>
              <a:rect l="l" t="t" r="r" b="b"/>
              <a:pathLst>
                <a:path w="3190" h="1730" extrusionOk="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4"/>
            <p:cNvSpPr/>
            <p:nvPr/>
          </p:nvSpPr>
          <p:spPr>
            <a:xfrm>
              <a:off x="5048896" y="2428587"/>
              <a:ext cx="74275" cy="54405"/>
            </a:xfrm>
            <a:custGeom>
              <a:avLst/>
              <a:gdLst/>
              <a:ahLst/>
              <a:cxnLst/>
              <a:rect l="l" t="t" r="r" b="b"/>
              <a:pathLst>
                <a:path w="2755" h="2018" extrusionOk="0">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4"/>
            <p:cNvSpPr/>
            <p:nvPr/>
          </p:nvSpPr>
          <p:spPr>
            <a:xfrm>
              <a:off x="4945882" y="2421685"/>
              <a:ext cx="43837" cy="65728"/>
            </a:xfrm>
            <a:custGeom>
              <a:avLst/>
              <a:gdLst/>
              <a:ahLst/>
              <a:cxnLst/>
              <a:rect l="l" t="t" r="r" b="b"/>
              <a:pathLst>
                <a:path w="1626" h="2438" extrusionOk="0">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2" name="Google Shape;2062;p84"/>
          <p:cNvGrpSpPr/>
          <p:nvPr/>
        </p:nvGrpSpPr>
        <p:grpSpPr>
          <a:xfrm>
            <a:off x="7973469" y="2002484"/>
            <a:ext cx="198988" cy="221465"/>
            <a:chOff x="5614355" y="2113128"/>
            <a:chExt cx="336299" cy="374286"/>
          </a:xfrm>
        </p:grpSpPr>
        <p:sp>
          <p:nvSpPr>
            <p:cNvPr id="2063" name="Google Shape;2063;p84"/>
            <p:cNvSpPr/>
            <p:nvPr/>
          </p:nvSpPr>
          <p:spPr>
            <a:xfrm>
              <a:off x="5729151" y="2222612"/>
              <a:ext cx="67373" cy="87970"/>
            </a:xfrm>
            <a:custGeom>
              <a:avLst/>
              <a:gdLst/>
              <a:ahLst/>
              <a:cxnLst/>
              <a:rect l="l" t="t" r="r" b="b"/>
              <a:pathLst>
                <a:path w="2499" h="3263" extrusionOk="0">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5614355" y="2113128"/>
              <a:ext cx="336299" cy="374286"/>
            </a:xfrm>
            <a:custGeom>
              <a:avLst/>
              <a:gdLst/>
              <a:ahLst/>
              <a:cxnLst/>
              <a:rect l="l" t="t" r="r" b="b"/>
              <a:pathLst>
                <a:path w="12474" h="13883" extrusionOk="0">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84"/>
          <p:cNvGrpSpPr/>
          <p:nvPr/>
        </p:nvGrpSpPr>
        <p:grpSpPr>
          <a:xfrm>
            <a:off x="5275950" y="2007355"/>
            <a:ext cx="198987" cy="199001"/>
            <a:chOff x="6428843" y="2117468"/>
            <a:chExt cx="384962" cy="384989"/>
          </a:xfrm>
        </p:grpSpPr>
        <p:sp>
          <p:nvSpPr>
            <p:cNvPr id="2066" name="Google Shape;2066;p84"/>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4"/>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4"/>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4"/>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84"/>
          <p:cNvGrpSpPr/>
          <p:nvPr/>
        </p:nvGrpSpPr>
        <p:grpSpPr>
          <a:xfrm>
            <a:off x="5281199" y="3449814"/>
            <a:ext cx="199009" cy="195174"/>
            <a:chOff x="7220227" y="2734286"/>
            <a:chExt cx="373585" cy="366386"/>
          </a:xfrm>
        </p:grpSpPr>
        <p:sp>
          <p:nvSpPr>
            <p:cNvPr id="2071" name="Google Shape;2071;p84"/>
            <p:cNvSpPr/>
            <p:nvPr/>
          </p:nvSpPr>
          <p:spPr>
            <a:xfrm>
              <a:off x="7485891" y="2958351"/>
              <a:ext cx="107921" cy="121293"/>
            </a:xfrm>
            <a:custGeom>
              <a:avLst/>
              <a:gdLst/>
              <a:ahLst/>
              <a:cxnLst/>
              <a:rect l="l" t="t" r="r" b="b"/>
              <a:pathLst>
                <a:path w="4003" h="4499" extrusionOk="0">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7448174" y="2996472"/>
              <a:ext cx="120916" cy="104200"/>
            </a:xfrm>
            <a:custGeom>
              <a:avLst/>
              <a:gdLst/>
              <a:ahLst/>
              <a:cxnLst/>
              <a:rect l="l" t="t" r="r" b="b"/>
              <a:pathLst>
                <a:path w="4485" h="3865" extrusionOk="0">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4"/>
            <p:cNvSpPr/>
            <p:nvPr/>
          </p:nvSpPr>
          <p:spPr>
            <a:xfrm>
              <a:off x="7398271" y="2909877"/>
              <a:ext cx="95358" cy="94306"/>
            </a:xfrm>
            <a:custGeom>
              <a:avLst/>
              <a:gdLst/>
              <a:ahLst/>
              <a:cxnLst/>
              <a:rect l="l" t="t" r="r" b="b"/>
              <a:pathLst>
                <a:path w="3537" h="3498" extrusionOk="0">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4"/>
            <p:cNvSpPr/>
            <p:nvPr/>
          </p:nvSpPr>
          <p:spPr>
            <a:xfrm>
              <a:off x="7221845" y="2734286"/>
              <a:ext cx="203656" cy="201364"/>
            </a:xfrm>
            <a:custGeom>
              <a:avLst/>
              <a:gdLst/>
              <a:ahLst/>
              <a:cxnLst/>
              <a:rect l="l" t="t" r="r" b="b"/>
              <a:pathLst>
                <a:path w="7554" h="7469" extrusionOk="0">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7220227" y="2958351"/>
              <a:ext cx="107921" cy="121293"/>
            </a:xfrm>
            <a:custGeom>
              <a:avLst/>
              <a:gdLst/>
              <a:ahLst/>
              <a:cxnLst/>
              <a:rect l="l" t="t" r="r" b="b"/>
              <a:pathLst>
                <a:path w="4003" h="4499" extrusionOk="0">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4"/>
            <p:cNvSpPr/>
            <p:nvPr/>
          </p:nvSpPr>
          <p:spPr>
            <a:xfrm>
              <a:off x="7244950" y="2996472"/>
              <a:ext cx="121320" cy="104200"/>
            </a:xfrm>
            <a:custGeom>
              <a:avLst/>
              <a:gdLst/>
              <a:ahLst/>
              <a:cxnLst/>
              <a:rect l="l" t="t" r="r" b="b"/>
              <a:pathLst>
                <a:path w="4500" h="3865" extrusionOk="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7422212" y="2734421"/>
              <a:ext cx="168770" cy="157015"/>
            </a:xfrm>
            <a:custGeom>
              <a:avLst/>
              <a:gdLst/>
              <a:ahLst/>
              <a:cxnLst/>
              <a:rect l="l" t="t" r="r" b="b"/>
              <a:pathLst>
                <a:path w="6260" h="5824" extrusionOk="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7320384" y="2917345"/>
              <a:ext cx="71417" cy="86838"/>
            </a:xfrm>
            <a:custGeom>
              <a:avLst/>
              <a:gdLst/>
              <a:ahLst/>
              <a:cxnLst/>
              <a:rect l="l" t="t" r="r" b="b"/>
              <a:pathLst>
                <a:path w="2649" h="3221" extrusionOk="0">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8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78"/>
          <p:cNvSpPr/>
          <p:nvPr/>
        </p:nvSpPr>
        <p:spPr>
          <a:xfrm>
            <a:off x="2613900" y="150495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 </a:t>
            </a:r>
            <a:endParaRPr/>
          </a:p>
        </p:txBody>
      </p:sp>
      <p:sp>
        <p:nvSpPr>
          <p:cNvPr id="1611" name="Google Shape;1611;p78"/>
          <p:cNvSpPr txBox="1">
            <a:spLocks noGrp="1"/>
          </p:cNvSpPr>
          <p:nvPr>
            <p:ph type="title"/>
          </p:nvPr>
        </p:nvSpPr>
        <p:spPr>
          <a:xfrm>
            <a:off x="720000" y="2150850"/>
            <a:ext cx="4614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a:p>
        </p:txBody>
      </p:sp>
      <p:sp>
        <p:nvSpPr>
          <p:cNvPr id="1612" name="Google Shape;1612;p78"/>
          <p:cNvSpPr txBox="1">
            <a:spLocks noGrp="1"/>
          </p:cNvSpPr>
          <p:nvPr>
            <p:ph type="title" idx="2"/>
          </p:nvPr>
        </p:nvSpPr>
        <p:spPr>
          <a:xfrm>
            <a:off x="2637300" y="1733550"/>
            <a:ext cx="1477500" cy="4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a:p>
        </p:txBody>
      </p:sp>
      <p:grpSp>
        <p:nvGrpSpPr>
          <p:cNvPr id="1614" name="Google Shape;1614;p78"/>
          <p:cNvGrpSpPr/>
          <p:nvPr/>
        </p:nvGrpSpPr>
        <p:grpSpPr>
          <a:xfrm>
            <a:off x="5334000" y="1123950"/>
            <a:ext cx="3115294" cy="2689502"/>
            <a:chOff x="4572002" y="983473"/>
            <a:chExt cx="3648694" cy="3149998"/>
          </a:xfrm>
        </p:grpSpPr>
        <p:sp>
          <p:nvSpPr>
            <p:cNvPr id="1615" name="Google Shape;1615;p78"/>
            <p:cNvSpPr/>
            <p:nvPr/>
          </p:nvSpPr>
          <p:spPr>
            <a:xfrm>
              <a:off x="5114109" y="3393901"/>
              <a:ext cx="305056" cy="711891"/>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rot="-347953">
              <a:off x="7458837" y="1988443"/>
              <a:ext cx="319131" cy="101067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7" name="Google Shape;1617;p78"/>
            <p:cNvGrpSpPr/>
            <p:nvPr/>
          </p:nvGrpSpPr>
          <p:grpSpPr>
            <a:xfrm>
              <a:off x="4572002" y="983473"/>
              <a:ext cx="3648694" cy="3149998"/>
              <a:chOff x="775925" y="238125"/>
              <a:chExt cx="6067000" cy="5237775"/>
            </a:xfrm>
          </p:grpSpPr>
          <p:sp>
            <p:nvSpPr>
              <p:cNvPr id="1618" name="Google Shape;1618;p78"/>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2001075" y="3034875"/>
                <a:ext cx="2476850" cy="2367350"/>
              </a:xfrm>
              <a:custGeom>
                <a:avLst/>
                <a:gdLst/>
                <a:ahLst/>
                <a:cxnLst/>
                <a:rect l="l" t="t" r="r" b="b"/>
                <a:pathLst>
                  <a:path w="99074" h="94694" extrusionOk="0">
                    <a:moveTo>
                      <a:pt x="1" y="1"/>
                    </a:moveTo>
                    <a:lnTo>
                      <a:pt x="1" y="84609"/>
                    </a:lnTo>
                    <a:cubicBezTo>
                      <a:pt x="1" y="90173"/>
                      <a:pt x="4506" y="94693"/>
                      <a:pt x="10070" y="94693"/>
                    </a:cubicBezTo>
                    <a:lnTo>
                      <a:pt x="89020" y="94693"/>
                    </a:lnTo>
                    <a:cubicBezTo>
                      <a:pt x="94570" y="94693"/>
                      <a:pt x="99074" y="90173"/>
                      <a:pt x="99074" y="84609"/>
                    </a:cubicBezTo>
                    <a:lnTo>
                      <a:pt x="99074"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8"/>
              <p:cNvSpPr/>
              <p:nvPr/>
            </p:nvSpPr>
            <p:spPr>
              <a:xfrm>
                <a:off x="2236850" y="3453400"/>
                <a:ext cx="2041200" cy="1498350"/>
              </a:xfrm>
              <a:custGeom>
                <a:avLst/>
                <a:gdLst/>
                <a:ahLst/>
                <a:cxnLst/>
                <a:rect l="l" t="t" r="r" b="b"/>
                <a:pathLst>
                  <a:path w="81648" h="59934" extrusionOk="0">
                    <a:moveTo>
                      <a:pt x="3944" y="1"/>
                    </a:moveTo>
                    <a:cubicBezTo>
                      <a:pt x="1761" y="1"/>
                      <a:pt x="1" y="1762"/>
                      <a:pt x="1" y="3944"/>
                    </a:cubicBezTo>
                    <a:lnTo>
                      <a:pt x="1" y="55991"/>
                    </a:lnTo>
                    <a:cubicBezTo>
                      <a:pt x="1" y="58173"/>
                      <a:pt x="1761" y="59934"/>
                      <a:pt x="3944" y="59934"/>
                    </a:cubicBezTo>
                    <a:lnTo>
                      <a:pt x="77703" y="59934"/>
                    </a:lnTo>
                    <a:cubicBezTo>
                      <a:pt x="79885" y="59934"/>
                      <a:pt x="81647" y="58173"/>
                      <a:pt x="81647" y="55991"/>
                    </a:cubicBezTo>
                    <a:lnTo>
                      <a:pt x="81647" y="3944"/>
                    </a:lnTo>
                    <a:cubicBezTo>
                      <a:pt x="81647" y="1762"/>
                      <a:pt x="79885" y="1"/>
                      <a:pt x="77703" y="1"/>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8"/>
              <p:cNvSpPr/>
              <p:nvPr/>
            </p:nvSpPr>
            <p:spPr>
              <a:xfrm>
                <a:off x="2462450" y="3643575"/>
                <a:ext cx="728750" cy="590000"/>
              </a:xfrm>
              <a:custGeom>
                <a:avLst/>
                <a:gdLst/>
                <a:ahLst/>
                <a:cxnLst/>
                <a:rect l="l" t="t" r="r" b="b"/>
                <a:pathLst>
                  <a:path w="29150" h="23600" extrusionOk="0">
                    <a:moveTo>
                      <a:pt x="1607" y="0"/>
                    </a:moveTo>
                    <a:cubicBezTo>
                      <a:pt x="718" y="0"/>
                      <a:pt x="1" y="717"/>
                      <a:pt x="1" y="1590"/>
                    </a:cubicBezTo>
                    <a:lnTo>
                      <a:pt x="1" y="21994"/>
                    </a:lnTo>
                    <a:cubicBezTo>
                      <a:pt x="1" y="22883"/>
                      <a:pt x="718" y="23600"/>
                      <a:pt x="1607" y="23600"/>
                    </a:cubicBezTo>
                    <a:lnTo>
                      <a:pt x="27559" y="23600"/>
                    </a:lnTo>
                    <a:cubicBezTo>
                      <a:pt x="28449" y="23600"/>
                      <a:pt x="29149" y="22883"/>
                      <a:pt x="29149" y="21994"/>
                    </a:cubicBezTo>
                    <a:lnTo>
                      <a:pt x="29149" y="1590"/>
                    </a:lnTo>
                    <a:cubicBezTo>
                      <a:pt x="29149" y="717"/>
                      <a:pt x="28449" y="0"/>
                      <a:pt x="27559"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8"/>
              <p:cNvSpPr/>
              <p:nvPr/>
            </p:nvSpPr>
            <p:spPr>
              <a:xfrm>
                <a:off x="3323300" y="3643575"/>
                <a:ext cx="728725" cy="590000"/>
              </a:xfrm>
              <a:custGeom>
                <a:avLst/>
                <a:gdLst/>
                <a:ahLst/>
                <a:cxnLst/>
                <a:rect l="l" t="t" r="r" b="b"/>
                <a:pathLst>
                  <a:path w="29149" h="23600" extrusionOk="0">
                    <a:moveTo>
                      <a:pt x="1605" y="0"/>
                    </a:moveTo>
                    <a:cubicBezTo>
                      <a:pt x="717" y="0"/>
                      <a:pt x="0" y="717"/>
                      <a:pt x="0" y="1590"/>
                    </a:cubicBezTo>
                    <a:lnTo>
                      <a:pt x="0" y="21994"/>
                    </a:lnTo>
                    <a:cubicBezTo>
                      <a:pt x="0" y="22883"/>
                      <a:pt x="717" y="23600"/>
                      <a:pt x="1605" y="23600"/>
                    </a:cubicBezTo>
                    <a:lnTo>
                      <a:pt x="27558" y="23600"/>
                    </a:lnTo>
                    <a:cubicBezTo>
                      <a:pt x="28446" y="23600"/>
                      <a:pt x="29148" y="22883"/>
                      <a:pt x="29148" y="21994"/>
                    </a:cubicBezTo>
                    <a:lnTo>
                      <a:pt x="29148" y="1590"/>
                    </a:lnTo>
                    <a:cubicBezTo>
                      <a:pt x="29148" y="717"/>
                      <a:pt x="28446" y="0"/>
                      <a:pt x="27558"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8"/>
              <p:cNvSpPr/>
              <p:nvPr/>
            </p:nvSpPr>
            <p:spPr>
              <a:xfrm>
                <a:off x="2462450" y="4374225"/>
                <a:ext cx="1589575" cy="62775"/>
              </a:xfrm>
              <a:custGeom>
                <a:avLst/>
                <a:gdLst/>
                <a:ahLst/>
                <a:cxnLst/>
                <a:rect l="l" t="t" r="r" b="b"/>
                <a:pathLst>
                  <a:path w="63583" h="2511" extrusionOk="0">
                    <a:moveTo>
                      <a:pt x="1248" y="0"/>
                    </a:moveTo>
                    <a:cubicBezTo>
                      <a:pt x="562" y="0"/>
                      <a:pt x="1" y="561"/>
                      <a:pt x="1" y="1263"/>
                    </a:cubicBezTo>
                    <a:cubicBezTo>
                      <a:pt x="1" y="1949"/>
                      <a:pt x="562" y="2510"/>
                      <a:pt x="1248" y="2510"/>
                    </a:cubicBezTo>
                    <a:lnTo>
                      <a:pt x="62335" y="2510"/>
                    </a:lnTo>
                    <a:cubicBezTo>
                      <a:pt x="63036" y="2510"/>
                      <a:pt x="63582" y="1949"/>
                      <a:pt x="63582" y="1263"/>
                    </a:cubicBezTo>
                    <a:cubicBezTo>
                      <a:pt x="63582" y="561"/>
                      <a:pt x="63036" y="0"/>
                      <a:pt x="62335"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8"/>
              <p:cNvSpPr/>
              <p:nvPr/>
            </p:nvSpPr>
            <p:spPr>
              <a:xfrm>
                <a:off x="2462450" y="4536725"/>
                <a:ext cx="1589575" cy="62750"/>
              </a:xfrm>
              <a:custGeom>
                <a:avLst/>
                <a:gdLst/>
                <a:ahLst/>
                <a:cxnLst/>
                <a:rect l="l" t="t" r="r" b="b"/>
                <a:pathLst>
                  <a:path w="63583" h="2510" extrusionOk="0">
                    <a:moveTo>
                      <a:pt x="1248" y="1"/>
                    </a:moveTo>
                    <a:cubicBezTo>
                      <a:pt x="562" y="1"/>
                      <a:pt x="1" y="562"/>
                      <a:pt x="1" y="1248"/>
                    </a:cubicBezTo>
                    <a:cubicBezTo>
                      <a:pt x="1" y="1948"/>
                      <a:pt x="562" y="2510"/>
                      <a:pt x="1248" y="2510"/>
                    </a:cubicBezTo>
                    <a:lnTo>
                      <a:pt x="62335" y="2510"/>
                    </a:lnTo>
                    <a:cubicBezTo>
                      <a:pt x="63036" y="2510"/>
                      <a:pt x="63582" y="1948"/>
                      <a:pt x="63582" y="1248"/>
                    </a:cubicBezTo>
                    <a:cubicBezTo>
                      <a:pt x="63582" y="562"/>
                      <a:pt x="63036" y="1"/>
                      <a:pt x="62335"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8"/>
              <p:cNvSpPr/>
              <p:nvPr/>
            </p:nvSpPr>
            <p:spPr>
              <a:xfrm>
                <a:off x="2462450" y="4699200"/>
                <a:ext cx="603275" cy="62375"/>
              </a:xfrm>
              <a:custGeom>
                <a:avLst/>
                <a:gdLst/>
                <a:ahLst/>
                <a:cxnLst/>
                <a:rect l="l" t="t" r="r" b="b"/>
                <a:pathLst>
                  <a:path w="24131" h="2495" extrusionOk="0">
                    <a:moveTo>
                      <a:pt x="1248" y="1"/>
                    </a:moveTo>
                    <a:cubicBezTo>
                      <a:pt x="562" y="1"/>
                      <a:pt x="1" y="562"/>
                      <a:pt x="1" y="1248"/>
                    </a:cubicBezTo>
                    <a:cubicBezTo>
                      <a:pt x="1" y="1934"/>
                      <a:pt x="562" y="2495"/>
                      <a:pt x="1248" y="2495"/>
                    </a:cubicBezTo>
                    <a:lnTo>
                      <a:pt x="22883" y="2495"/>
                    </a:lnTo>
                    <a:cubicBezTo>
                      <a:pt x="23569" y="2495"/>
                      <a:pt x="24130" y="1934"/>
                      <a:pt x="24130" y="1248"/>
                    </a:cubicBezTo>
                    <a:cubicBezTo>
                      <a:pt x="24130" y="562"/>
                      <a:pt x="23569" y="1"/>
                      <a:pt x="22883"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8"/>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8"/>
              <p:cNvSpPr/>
              <p:nvPr/>
            </p:nvSpPr>
            <p:spPr>
              <a:xfrm>
                <a:off x="2001075" y="677300"/>
                <a:ext cx="2476850" cy="2357600"/>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8"/>
              <p:cNvSpPr/>
              <p:nvPr/>
            </p:nvSpPr>
            <p:spPr>
              <a:xfrm>
                <a:off x="2714975" y="1167900"/>
                <a:ext cx="1049050" cy="1051400"/>
              </a:xfrm>
              <a:custGeom>
                <a:avLst/>
                <a:gdLst/>
                <a:ahLst/>
                <a:cxnLst/>
                <a:rect l="l" t="t" r="r" b="b"/>
                <a:pathLst>
                  <a:path w="41962" h="42056" extrusionOk="0">
                    <a:moveTo>
                      <a:pt x="20981" y="0"/>
                    </a:moveTo>
                    <a:cubicBezTo>
                      <a:pt x="9415" y="0"/>
                      <a:pt x="1" y="9431"/>
                      <a:pt x="1" y="21028"/>
                    </a:cubicBezTo>
                    <a:cubicBezTo>
                      <a:pt x="1" y="32625"/>
                      <a:pt x="9415" y="42055"/>
                      <a:pt x="20981" y="42055"/>
                    </a:cubicBezTo>
                    <a:cubicBezTo>
                      <a:pt x="32563" y="42055"/>
                      <a:pt x="41962" y="32625"/>
                      <a:pt x="41962" y="21028"/>
                    </a:cubicBezTo>
                    <a:cubicBezTo>
                      <a:pt x="41962" y="9431"/>
                      <a:pt x="32563" y="0"/>
                      <a:pt x="20981" y="0"/>
                    </a:cubicBezTo>
                    <a:close/>
                  </a:path>
                </a:pathLst>
              </a:custGeom>
              <a:solidFill>
                <a:schemeClr val="dk2"/>
              </a:solidFill>
              <a:ln>
                <a:noFill/>
              </a:ln>
              <a:effectLst>
                <a:outerShdw blurRad="200025" dist="19050" dir="5400000" algn="bl" rotWithShape="0">
                  <a:schemeClr val="dk1">
                    <a:alpha val="32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8"/>
              <p:cNvSpPr/>
              <p:nvPr/>
            </p:nvSpPr>
            <p:spPr>
              <a:xfrm>
                <a:off x="3052850" y="1319100"/>
                <a:ext cx="373725" cy="374525"/>
              </a:xfrm>
              <a:custGeom>
                <a:avLst/>
                <a:gdLst/>
                <a:ahLst/>
                <a:cxnLst/>
                <a:rect l="l" t="t" r="r" b="b"/>
                <a:pathLst>
                  <a:path w="14949" h="14981" extrusionOk="0">
                    <a:moveTo>
                      <a:pt x="7466" y="0"/>
                    </a:moveTo>
                    <a:cubicBezTo>
                      <a:pt x="3336" y="0"/>
                      <a:pt x="0" y="3352"/>
                      <a:pt x="0" y="7482"/>
                    </a:cubicBezTo>
                    <a:cubicBezTo>
                      <a:pt x="0" y="11628"/>
                      <a:pt x="3336" y="14980"/>
                      <a:pt x="7466" y="14980"/>
                    </a:cubicBezTo>
                    <a:cubicBezTo>
                      <a:pt x="11597" y="14980"/>
                      <a:pt x="14948" y="11628"/>
                      <a:pt x="14948" y="7482"/>
                    </a:cubicBezTo>
                    <a:cubicBezTo>
                      <a:pt x="14948" y="3352"/>
                      <a:pt x="11597" y="0"/>
                      <a:pt x="7466"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8"/>
              <p:cNvSpPr/>
              <p:nvPr/>
            </p:nvSpPr>
            <p:spPr>
              <a:xfrm>
                <a:off x="2880600" y="1774650"/>
                <a:ext cx="718200" cy="411900"/>
              </a:xfrm>
              <a:custGeom>
                <a:avLst/>
                <a:gdLst/>
                <a:ahLst/>
                <a:cxnLst/>
                <a:rect l="l" t="t" r="r" b="b"/>
                <a:pathLst>
                  <a:path w="28728" h="16476" extrusionOk="0">
                    <a:moveTo>
                      <a:pt x="14356" y="1"/>
                    </a:moveTo>
                    <a:cubicBezTo>
                      <a:pt x="7716" y="1"/>
                      <a:pt x="2090" y="4255"/>
                      <a:pt x="1" y="10195"/>
                    </a:cubicBezTo>
                    <a:cubicBezTo>
                      <a:pt x="3586" y="14044"/>
                      <a:pt x="8682" y="16476"/>
                      <a:pt x="14356" y="16476"/>
                    </a:cubicBezTo>
                    <a:cubicBezTo>
                      <a:pt x="20030" y="16476"/>
                      <a:pt x="25143" y="14044"/>
                      <a:pt x="28728" y="10195"/>
                    </a:cubicBezTo>
                    <a:cubicBezTo>
                      <a:pt x="26639" y="4255"/>
                      <a:pt x="20996" y="1"/>
                      <a:pt x="14356"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8"/>
              <p:cNvSpPr/>
              <p:nvPr/>
            </p:nvSpPr>
            <p:spPr>
              <a:xfrm>
                <a:off x="2796425" y="2406725"/>
                <a:ext cx="829275" cy="70950"/>
              </a:xfrm>
              <a:custGeom>
                <a:avLst/>
                <a:gdLst/>
                <a:ahLst/>
                <a:cxnLst/>
                <a:rect l="l" t="t" r="r" b="b"/>
                <a:pathLst>
                  <a:path w="33171" h="2838" extrusionOk="0">
                    <a:moveTo>
                      <a:pt x="1419" y="0"/>
                    </a:moveTo>
                    <a:cubicBezTo>
                      <a:pt x="639" y="0"/>
                      <a:pt x="1" y="639"/>
                      <a:pt x="1" y="1418"/>
                    </a:cubicBezTo>
                    <a:cubicBezTo>
                      <a:pt x="1" y="2197"/>
                      <a:pt x="639" y="2837"/>
                      <a:pt x="1419" y="2837"/>
                    </a:cubicBezTo>
                    <a:lnTo>
                      <a:pt x="31768" y="2837"/>
                    </a:lnTo>
                    <a:cubicBezTo>
                      <a:pt x="32547" y="2837"/>
                      <a:pt x="33171" y="2197"/>
                      <a:pt x="33171" y="1418"/>
                    </a:cubicBezTo>
                    <a:cubicBezTo>
                      <a:pt x="33171" y="639"/>
                      <a:pt x="32547" y="0"/>
                      <a:pt x="31768"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8"/>
              <p:cNvSpPr/>
              <p:nvPr/>
            </p:nvSpPr>
            <p:spPr>
              <a:xfrm>
                <a:off x="2962825" y="2584775"/>
                <a:ext cx="496875" cy="70950"/>
              </a:xfrm>
              <a:custGeom>
                <a:avLst/>
                <a:gdLst/>
                <a:ahLst/>
                <a:cxnLst/>
                <a:rect l="l" t="t" r="r" b="b"/>
                <a:pathLst>
                  <a:path w="19875" h="2838" extrusionOk="0">
                    <a:moveTo>
                      <a:pt x="1403" y="1"/>
                    </a:moveTo>
                    <a:cubicBezTo>
                      <a:pt x="624" y="1"/>
                      <a:pt x="0" y="641"/>
                      <a:pt x="0" y="1420"/>
                    </a:cubicBezTo>
                    <a:cubicBezTo>
                      <a:pt x="0" y="2199"/>
                      <a:pt x="624" y="2838"/>
                      <a:pt x="1403" y="2838"/>
                    </a:cubicBezTo>
                    <a:lnTo>
                      <a:pt x="18456" y="2838"/>
                    </a:lnTo>
                    <a:cubicBezTo>
                      <a:pt x="19235" y="2838"/>
                      <a:pt x="19875" y="2199"/>
                      <a:pt x="19875" y="1420"/>
                    </a:cubicBezTo>
                    <a:cubicBezTo>
                      <a:pt x="19875" y="641"/>
                      <a:pt x="19235" y="1"/>
                      <a:pt x="18456" y="1"/>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8"/>
              <p:cNvSpPr/>
              <p:nvPr/>
            </p:nvSpPr>
            <p:spPr>
              <a:xfrm>
                <a:off x="5732300" y="4325125"/>
                <a:ext cx="1017100" cy="133700"/>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8"/>
              <p:cNvSpPr/>
              <p:nvPr/>
            </p:nvSpPr>
            <p:spPr>
              <a:xfrm>
                <a:off x="5732300" y="4604900"/>
                <a:ext cx="512450" cy="133700"/>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8"/>
              <p:cNvSpPr/>
              <p:nvPr/>
            </p:nvSpPr>
            <p:spPr>
              <a:xfrm>
                <a:off x="4079650" y="1137125"/>
                <a:ext cx="1760625" cy="2495925"/>
              </a:xfrm>
              <a:custGeom>
                <a:avLst/>
                <a:gdLst/>
                <a:ahLst/>
                <a:cxnLst/>
                <a:rect l="l" t="t" r="r" b="b"/>
                <a:pathLst>
                  <a:path w="70425" h="99837" extrusionOk="0">
                    <a:moveTo>
                      <a:pt x="4084" y="1"/>
                    </a:moveTo>
                    <a:cubicBezTo>
                      <a:pt x="1840" y="1"/>
                      <a:pt x="0" y="1824"/>
                      <a:pt x="0" y="4085"/>
                    </a:cubicBezTo>
                    <a:lnTo>
                      <a:pt x="0" y="95753"/>
                    </a:lnTo>
                    <a:cubicBezTo>
                      <a:pt x="0" y="97998"/>
                      <a:pt x="1840" y="99837"/>
                      <a:pt x="4084" y="99837"/>
                    </a:cubicBezTo>
                    <a:lnTo>
                      <a:pt x="66340" y="99837"/>
                    </a:lnTo>
                    <a:cubicBezTo>
                      <a:pt x="68601" y="99837"/>
                      <a:pt x="70424" y="97998"/>
                      <a:pt x="70424" y="95753"/>
                    </a:cubicBezTo>
                    <a:lnTo>
                      <a:pt x="70424" y="4085"/>
                    </a:lnTo>
                    <a:cubicBezTo>
                      <a:pt x="70424" y="1824"/>
                      <a:pt x="68601" y="1"/>
                      <a:pt x="66340" y="1"/>
                    </a:cubicBezTo>
                    <a:close/>
                  </a:path>
                </a:pathLst>
              </a:custGeom>
              <a:solidFill>
                <a:schemeClr val="accent3"/>
              </a:solidFill>
              <a:ln>
                <a:noFill/>
              </a:ln>
              <a:effectLst>
                <a:outerShdw blurRad="214313" dist="19050" dir="12780000" algn="bl" rotWithShape="0">
                  <a:schemeClr val="dk1">
                    <a:alpha val="4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8"/>
              <p:cNvSpPr/>
              <p:nvPr/>
            </p:nvSpPr>
            <p:spPr>
              <a:xfrm>
                <a:off x="4445175" y="1505375"/>
                <a:ext cx="1036975" cy="1232975"/>
              </a:xfrm>
              <a:custGeom>
                <a:avLst/>
                <a:gdLst/>
                <a:ahLst/>
                <a:cxnLst/>
                <a:rect l="l" t="t" r="r" b="b"/>
                <a:pathLst>
                  <a:path w="41479" h="49319" extrusionOk="0">
                    <a:moveTo>
                      <a:pt x="20732" y="13966"/>
                    </a:moveTo>
                    <a:cubicBezTo>
                      <a:pt x="17895" y="13966"/>
                      <a:pt x="15604" y="16273"/>
                      <a:pt x="15604" y="19126"/>
                    </a:cubicBezTo>
                    <a:cubicBezTo>
                      <a:pt x="15604" y="21090"/>
                      <a:pt x="16695" y="22789"/>
                      <a:pt x="18300" y="23662"/>
                    </a:cubicBezTo>
                    <a:lnTo>
                      <a:pt x="18300" y="29632"/>
                    </a:lnTo>
                    <a:cubicBezTo>
                      <a:pt x="18300" y="30910"/>
                      <a:pt x="19345" y="31954"/>
                      <a:pt x="20638" y="31954"/>
                    </a:cubicBezTo>
                    <a:cubicBezTo>
                      <a:pt x="21916" y="31954"/>
                      <a:pt x="22961" y="30910"/>
                      <a:pt x="22961" y="29632"/>
                    </a:cubicBezTo>
                    <a:lnTo>
                      <a:pt x="22961" y="23755"/>
                    </a:lnTo>
                    <a:cubicBezTo>
                      <a:pt x="24676" y="22930"/>
                      <a:pt x="25875" y="21168"/>
                      <a:pt x="25875" y="19126"/>
                    </a:cubicBezTo>
                    <a:cubicBezTo>
                      <a:pt x="25875" y="16273"/>
                      <a:pt x="23568" y="13966"/>
                      <a:pt x="20732" y="13966"/>
                    </a:cubicBezTo>
                    <a:close/>
                    <a:moveTo>
                      <a:pt x="29398" y="3398"/>
                    </a:moveTo>
                    <a:cubicBezTo>
                      <a:pt x="30115" y="7856"/>
                      <a:pt x="33638" y="11379"/>
                      <a:pt x="38081" y="12096"/>
                    </a:cubicBezTo>
                    <a:lnTo>
                      <a:pt x="38081" y="23491"/>
                    </a:lnTo>
                    <a:cubicBezTo>
                      <a:pt x="38081" y="33793"/>
                      <a:pt x="27824" y="43536"/>
                      <a:pt x="20732" y="45781"/>
                    </a:cubicBezTo>
                    <a:cubicBezTo>
                      <a:pt x="13655" y="43536"/>
                      <a:pt x="3383" y="33793"/>
                      <a:pt x="3383" y="23491"/>
                    </a:cubicBezTo>
                    <a:lnTo>
                      <a:pt x="3383" y="12096"/>
                    </a:lnTo>
                    <a:cubicBezTo>
                      <a:pt x="7825" y="11379"/>
                      <a:pt x="11348" y="7856"/>
                      <a:pt x="12065" y="3398"/>
                    </a:cubicBezTo>
                    <a:close/>
                    <a:moveTo>
                      <a:pt x="8823" y="0"/>
                    </a:moveTo>
                    <a:lnTo>
                      <a:pt x="8823" y="1700"/>
                    </a:lnTo>
                    <a:cubicBezTo>
                      <a:pt x="8823" y="5643"/>
                      <a:pt x="5628" y="8839"/>
                      <a:pt x="1684" y="8839"/>
                    </a:cubicBezTo>
                    <a:lnTo>
                      <a:pt x="0" y="8839"/>
                    </a:lnTo>
                    <a:lnTo>
                      <a:pt x="0" y="23491"/>
                    </a:lnTo>
                    <a:cubicBezTo>
                      <a:pt x="0" y="35757"/>
                      <a:pt x="12003" y="46903"/>
                      <a:pt x="20280" y="49194"/>
                    </a:cubicBezTo>
                    <a:lnTo>
                      <a:pt x="20732" y="49318"/>
                    </a:lnTo>
                    <a:lnTo>
                      <a:pt x="21184" y="49194"/>
                    </a:lnTo>
                    <a:cubicBezTo>
                      <a:pt x="29460" y="46903"/>
                      <a:pt x="41479" y="35757"/>
                      <a:pt x="41479" y="23491"/>
                    </a:cubicBezTo>
                    <a:lnTo>
                      <a:pt x="41479" y="8839"/>
                    </a:lnTo>
                    <a:lnTo>
                      <a:pt x="39779" y="8839"/>
                    </a:lnTo>
                    <a:cubicBezTo>
                      <a:pt x="35851" y="8839"/>
                      <a:pt x="32656" y="5643"/>
                      <a:pt x="32656" y="1700"/>
                    </a:cubicBezTo>
                    <a:lnTo>
                      <a:pt x="32656" y="0"/>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8"/>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8"/>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8"/>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8"/>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8"/>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8"/>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chemeClr val="accent6"/>
              </a:solidFill>
              <a:ln>
                <a:noFill/>
              </a:ln>
              <a:effectLst>
                <a:outerShdw blurRad="157163" dist="19050" dir="384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8"/>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8"/>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4"/>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8"/>
              <p:cNvSpPr/>
              <p:nvPr/>
            </p:nvSpPr>
            <p:spPr>
              <a:xfrm>
                <a:off x="5544475" y="456750"/>
                <a:ext cx="1298450" cy="1300775"/>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8"/>
              <p:cNvSpPr/>
              <p:nvPr/>
            </p:nvSpPr>
            <p:spPr>
              <a:xfrm>
                <a:off x="5783750" y="677300"/>
                <a:ext cx="819925" cy="859675"/>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8"/>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dist="19050" dir="540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accent3"/>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8"/>
              <p:cNvSpPr/>
              <p:nvPr/>
            </p:nvSpPr>
            <p:spPr>
              <a:xfrm>
                <a:off x="901400" y="1219325"/>
                <a:ext cx="236575" cy="37075"/>
              </a:xfrm>
              <a:custGeom>
                <a:avLst/>
                <a:gdLst/>
                <a:ahLst/>
                <a:cxnLst/>
                <a:rect l="l" t="t" r="r" b="b"/>
                <a:pathLst>
                  <a:path w="9463" h="1483" extrusionOk="0">
                    <a:moveTo>
                      <a:pt x="748" y="1"/>
                    </a:moveTo>
                    <a:cubicBezTo>
                      <a:pt x="343" y="1"/>
                      <a:pt x="0" y="329"/>
                      <a:pt x="0" y="749"/>
                    </a:cubicBezTo>
                    <a:cubicBezTo>
                      <a:pt x="0" y="1154"/>
                      <a:pt x="343" y="1482"/>
                      <a:pt x="748" y="1482"/>
                    </a:cubicBezTo>
                    <a:lnTo>
                      <a:pt x="9462" y="1482"/>
                    </a:lnTo>
                    <a:lnTo>
                      <a:pt x="9462"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8"/>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78"/>
            <p:cNvGrpSpPr/>
            <p:nvPr/>
          </p:nvGrpSpPr>
          <p:grpSpPr>
            <a:xfrm rot="-5400000">
              <a:off x="6743322" y="3210572"/>
              <a:ext cx="600510" cy="600510"/>
              <a:chOff x="5289166" y="402821"/>
              <a:chExt cx="801000" cy="801000"/>
            </a:xfrm>
          </p:grpSpPr>
          <p:sp>
            <p:nvSpPr>
              <p:cNvPr id="1653" name="Google Shape;1653;p78"/>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8"/>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78"/>
            <p:cNvGrpSpPr/>
            <p:nvPr/>
          </p:nvGrpSpPr>
          <p:grpSpPr>
            <a:xfrm>
              <a:off x="4585087" y="3005758"/>
              <a:ext cx="573803" cy="573803"/>
              <a:chOff x="2149575" y="1922175"/>
              <a:chExt cx="1332875" cy="1332875"/>
            </a:xfrm>
          </p:grpSpPr>
          <p:sp>
            <p:nvSpPr>
              <p:cNvPr id="1656" name="Google Shape;1656;p78"/>
              <p:cNvSpPr/>
              <p:nvPr/>
            </p:nvSpPr>
            <p:spPr>
              <a:xfrm>
                <a:off x="2149575" y="1922175"/>
                <a:ext cx="1332875" cy="1332875"/>
              </a:xfrm>
              <a:custGeom>
                <a:avLst/>
                <a:gdLst/>
                <a:ahLst/>
                <a:cxnLst/>
                <a:rect l="l" t="t" r="r" b="b"/>
                <a:pathLst>
                  <a:path w="53315" h="53315" extrusionOk="0">
                    <a:moveTo>
                      <a:pt x="26657" y="0"/>
                    </a:moveTo>
                    <a:cubicBezTo>
                      <a:pt x="11968" y="0"/>
                      <a:pt x="0" y="11968"/>
                      <a:pt x="0" y="26657"/>
                    </a:cubicBezTo>
                    <a:cubicBezTo>
                      <a:pt x="0" y="41363"/>
                      <a:pt x="11968" y="53315"/>
                      <a:pt x="26657" y="53315"/>
                    </a:cubicBezTo>
                    <a:cubicBezTo>
                      <a:pt x="41363" y="53315"/>
                      <a:pt x="53315" y="41363"/>
                      <a:pt x="53315" y="26657"/>
                    </a:cubicBezTo>
                    <a:cubicBezTo>
                      <a:pt x="53315" y="11968"/>
                      <a:pt x="41363" y="0"/>
                      <a:pt x="26657" y="0"/>
                    </a:cubicBezTo>
                    <a:close/>
                  </a:path>
                </a:pathLst>
              </a:custGeom>
              <a:gradFill>
                <a:gsLst>
                  <a:gs pos="0">
                    <a:srgbClr val="5352EE"/>
                  </a:gs>
                  <a:gs pos="100000">
                    <a:srgbClr val="7882F3"/>
                  </a:gs>
                </a:gsLst>
                <a:lin ang="13500032" scaled="0"/>
              </a:gradFill>
              <a:ln>
                <a:noFill/>
              </a:ln>
              <a:effectLst>
                <a:outerShdw blurRad="214313" dist="66675" dir="822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8"/>
              <p:cNvSpPr/>
              <p:nvPr/>
            </p:nvSpPr>
            <p:spPr>
              <a:xfrm>
                <a:off x="2626250" y="2268250"/>
                <a:ext cx="566725" cy="654200"/>
              </a:xfrm>
              <a:custGeom>
                <a:avLst/>
                <a:gdLst/>
                <a:ahLst/>
                <a:cxnLst/>
                <a:rect l="l" t="t" r="r" b="b"/>
                <a:pathLst>
                  <a:path w="22669" h="26168" extrusionOk="0">
                    <a:moveTo>
                      <a:pt x="1" y="1"/>
                    </a:moveTo>
                    <a:lnTo>
                      <a:pt x="1" y="13084"/>
                    </a:lnTo>
                    <a:lnTo>
                      <a:pt x="1" y="26168"/>
                    </a:lnTo>
                    <a:lnTo>
                      <a:pt x="11343" y="19627"/>
                    </a:lnTo>
                    <a:lnTo>
                      <a:pt x="22668" y="13084"/>
                    </a:lnTo>
                    <a:lnTo>
                      <a:pt x="11343" y="6543"/>
                    </a:lnTo>
                    <a:lnTo>
                      <a:pt x="1" y="1"/>
                    </a:lnTo>
                    <a:close/>
                  </a:path>
                </a:pathLst>
              </a:custGeom>
              <a:solidFill>
                <a:schemeClr val="lt1"/>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78"/>
            <p:cNvGrpSpPr/>
            <p:nvPr/>
          </p:nvGrpSpPr>
          <p:grpSpPr>
            <a:xfrm rot="5400000">
              <a:off x="7793665" y="2172022"/>
              <a:ext cx="620134" cy="233914"/>
              <a:chOff x="6872640" y="3300197"/>
              <a:chExt cx="620134" cy="233914"/>
            </a:xfrm>
          </p:grpSpPr>
          <p:sp>
            <p:nvSpPr>
              <p:cNvPr id="1659" name="Google Shape;1659;p78"/>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78"/>
            <p:cNvGrpSpPr/>
            <p:nvPr/>
          </p:nvGrpSpPr>
          <p:grpSpPr>
            <a:xfrm rot="5400000">
              <a:off x="4518358" y="2551305"/>
              <a:ext cx="575161" cy="188875"/>
              <a:chOff x="6872640" y="3345236"/>
              <a:chExt cx="575161" cy="188875"/>
            </a:xfrm>
          </p:grpSpPr>
          <p:sp>
            <p:nvSpPr>
              <p:cNvPr id="1662" name="Google Shape;1662;p78"/>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64" name="Google Shape;1664;p7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11"/>
                                        </p:tgtEl>
                                        <p:attrNameLst>
                                          <p:attrName>style.visibility</p:attrName>
                                        </p:attrNameLst>
                                      </p:cBhvr>
                                      <p:to>
                                        <p:strVal val="visible"/>
                                      </p:to>
                                    </p:set>
                                    <p:animEffect transition="in" filter="fade">
                                      <p:cBhvr>
                                        <p:cTn id="7" dur="2000"/>
                                        <p:tgtEl>
                                          <p:spTgt spid="1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grpSp>
        <p:nvGrpSpPr>
          <p:cNvPr id="1765" name="Google Shape;1765;p80"/>
          <p:cNvGrpSpPr/>
          <p:nvPr/>
        </p:nvGrpSpPr>
        <p:grpSpPr>
          <a:xfrm>
            <a:off x="5943600" y="2266950"/>
            <a:ext cx="2835166" cy="1618132"/>
            <a:chOff x="4646884" y="1534161"/>
            <a:chExt cx="3852078" cy="2198521"/>
          </a:xfrm>
        </p:grpSpPr>
        <p:grpSp>
          <p:nvGrpSpPr>
            <p:cNvPr id="1766" name="Google Shape;1766;p80"/>
            <p:cNvGrpSpPr/>
            <p:nvPr/>
          </p:nvGrpSpPr>
          <p:grpSpPr>
            <a:xfrm flipH="1">
              <a:off x="4994335" y="1705248"/>
              <a:ext cx="861213" cy="1229177"/>
              <a:chOff x="5484390" y="2699155"/>
              <a:chExt cx="1632940" cy="2330636"/>
            </a:xfrm>
          </p:grpSpPr>
          <p:sp>
            <p:nvSpPr>
              <p:cNvPr id="1767" name="Google Shape;1767;p80"/>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0"/>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0"/>
            <p:cNvGrpSpPr/>
            <p:nvPr/>
          </p:nvGrpSpPr>
          <p:grpSpPr>
            <a:xfrm>
              <a:off x="4646884" y="2774145"/>
              <a:ext cx="1170434" cy="792593"/>
              <a:chOff x="5275594" y="2739478"/>
              <a:chExt cx="1119818" cy="758317"/>
            </a:xfrm>
          </p:grpSpPr>
          <p:sp>
            <p:nvSpPr>
              <p:cNvPr id="1770" name="Google Shape;1770;p80"/>
              <p:cNvSpPr/>
              <p:nvPr/>
            </p:nvSpPr>
            <p:spPr>
              <a:xfrm>
                <a:off x="5492248" y="2739478"/>
                <a:ext cx="903164" cy="758317"/>
              </a:xfrm>
              <a:custGeom>
                <a:avLst/>
                <a:gdLst/>
                <a:ahLst/>
                <a:cxnLst/>
                <a:rect l="l" t="t" r="r" b="b"/>
                <a:pathLst>
                  <a:path w="81994" h="68844" extrusionOk="0">
                    <a:moveTo>
                      <a:pt x="6777" y="1"/>
                    </a:moveTo>
                    <a:cubicBezTo>
                      <a:pt x="3043" y="1"/>
                      <a:pt x="0" y="3043"/>
                      <a:pt x="0" y="6778"/>
                    </a:cubicBezTo>
                    <a:lnTo>
                      <a:pt x="0" y="62067"/>
                    </a:lnTo>
                    <a:cubicBezTo>
                      <a:pt x="0" y="65801"/>
                      <a:pt x="3043" y="68844"/>
                      <a:pt x="6777" y="68844"/>
                    </a:cubicBezTo>
                    <a:lnTo>
                      <a:pt x="75217" y="68844"/>
                    </a:lnTo>
                    <a:cubicBezTo>
                      <a:pt x="78952" y="68844"/>
                      <a:pt x="81993" y="65801"/>
                      <a:pt x="81993" y="62067"/>
                    </a:cubicBezTo>
                    <a:lnTo>
                      <a:pt x="81993" y="6778"/>
                    </a:lnTo>
                    <a:cubicBezTo>
                      <a:pt x="81993" y="3043"/>
                      <a:pt x="78952" y="1"/>
                      <a:pt x="75217"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0"/>
              <p:cNvSpPr/>
              <p:nvPr/>
            </p:nvSpPr>
            <p:spPr>
              <a:xfrm>
                <a:off x="5275594" y="3124397"/>
                <a:ext cx="95742" cy="246273"/>
              </a:xfrm>
              <a:custGeom>
                <a:avLst/>
                <a:gdLst/>
                <a:ahLst/>
                <a:cxnLst/>
                <a:rect l="l" t="t" r="r" b="b"/>
                <a:pathLst>
                  <a:path w="8692" h="22358" extrusionOk="0">
                    <a:moveTo>
                      <a:pt x="1852" y="1"/>
                    </a:moveTo>
                    <a:cubicBezTo>
                      <a:pt x="837" y="1"/>
                      <a:pt x="0" y="838"/>
                      <a:pt x="0" y="1868"/>
                    </a:cubicBezTo>
                    <a:lnTo>
                      <a:pt x="0" y="20490"/>
                    </a:lnTo>
                    <a:cubicBezTo>
                      <a:pt x="0" y="21520"/>
                      <a:pt x="837" y="22357"/>
                      <a:pt x="1852" y="22357"/>
                    </a:cubicBezTo>
                    <a:lnTo>
                      <a:pt x="6841" y="22357"/>
                    </a:lnTo>
                    <a:cubicBezTo>
                      <a:pt x="7855" y="22357"/>
                      <a:pt x="8692" y="21520"/>
                      <a:pt x="8692" y="20490"/>
                    </a:cubicBezTo>
                    <a:lnTo>
                      <a:pt x="8692" y="1868"/>
                    </a:lnTo>
                    <a:cubicBezTo>
                      <a:pt x="8692" y="838"/>
                      <a:pt x="7855" y="1"/>
                      <a:pt x="6841"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0"/>
              <p:cNvSpPr/>
              <p:nvPr/>
            </p:nvSpPr>
            <p:spPr>
              <a:xfrm>
                <a:off x="5444564" y="3004003"/>
                <a:ext cx="95566" cy="366667"/>
              </a:xfrm>
              <a:custGeom>
                <a:avLst/>
                <a:gdLst/>
                <a:ahLst/>
                <a:cxnLst/>
                <a:rect l="l" t="t" r="r" b="b"/>
                <a:pathLst>
                  <a:path w="8676" h="33288" extrusionOk="0">
                    <a:moveTo>
                      <a:pt x="1851" y="1"/>
                    </a:moveTo>
                    <a:cubicBezTo>
                      <a:pt x="820" y="1"/>
                      <a:pt x="0" y="838"/>
                      <a:pt x="0" y="1852"/>
                    </a:cubicBezTo>
                    <a:lnTo>
                      <a:pt x="0" y="31420"/>
                    </a:lnTo>
                    <a:cubicBezTo>
                      <a:pt x="0" y="32450"/>
                      <a:pt x="820" y="33287"/>
                      <a:pt x="1851" y="33287"/>
                    </a:cubicBezTo>
                    <a:lnTo>
                      <a:pt x="6825" y="33287"/>
                    </a:lnTo>
                    <a:cubicBezTo>
                      <a:pt x="7855" y="33287"/>
                      <a:pt x="8675" y="32450"/>
                      <a:pt x="8675" y="31420"/>
                    </a:cubicBezTo>
                    <a:lnTo>
                      <a:pt x="8675" y="1852"/>
                    </a:lnTo>
                    <a:cubicBezTo>
                      <a:pt x="8675" y="838"/>
                      <a:pt x="7855" y="1"/>
                      <a:pt x="6825"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0"/>
              <p:cNvSpPr/>
              <p:nvPr/>
            </p:nvSpPr>
            <p:spPr>
              <a:xfrm>
                <a:off x="5613347" y="3201865"/>
                <a:ext cx="95753" cy="168805"/>
              </a:xfrm>
              <a:custGeom>
                <a:avLst/>
                <a:gdLst/>
                <a:ahLst/>
                <a:cxnLst/>
                <a:rect l="l" t="t" r="r" b="b"/>
                <a:pathLst>
                  <a:path w="8693" h="15325" extrusionOk="0">
                    <a:moveTo>
                      <a:pt x="1851" y="1"/>
                    </a:moveTo>
                    <a:cubicBezTo>
                      <a:pt x="837" y="1"/>
                      <a:pt x="0" y="838"/>
                      <a:pt x="0" y="1852"/>
                    </a:cubicBezTo>
                    <a:lnTo>
                      <a:pt x="0" y="13457"/>
                    </a:lnTo>
                    <a:cubicBezTo>
                      <a:pt x="0" y="14487"/>
                      <a:pt x="837" y="15324"/>
                      <a:pt x="1851" y="15324"/>
                    </a:cubicBezTo>
                    <a:lnTo>
                      <a:pt x="6825" y="15324"/>
                    </a:lnTo>
                    <a:cubicBezTo>
                      <a:pt x="7855" y="15324"/>
                      <a:pt x="8692" y="14487"/>
                      <a:pt x="8692" y="13457"/>
                    </a:cubicBezTo>
                    <a:lnTo>
                      <a:pt x="8692" y="1852"/>
                    </a:lnTo>
                    <a:cubicBezTo>
                      <a:pt x="8692" y="838"/>
                      <a:pt x="7855" y="1"/>
                      <a:pt x="6825"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0"/>
              <p:cNvSpPr/>
              <p:nvPr/>
            </p:nvSpPr>
            <p:spPr>
              <a:xfrm>
                <a:off x="5782130" y="2888588"/>
                <a:ext cx="95753" cy="482082"/>
              </a:xfrm>
              <a:custGeom>
                <a:avLst/>
                <a:gdLst/>
                <a:ahLst/>
                <a:cxnLst/>
                <a:rect l="l" t="t" r="r" b="b"/>
                <a:pathLst>
                  <a:path w="8693" h="43766" extrusionOk="0">
                    <a:moveTo>
                      <a:pt x="1868" y="1"/>
                    </a:moveTo>
                    <a:cubicBezTo>
                      <a:pt x="838" y="1"/>
                      <a:pt x="1" y="821"/>
                      <a:pt x="1" y="1851"/>
                    </a:cubicBezTo>
                    <a:lnTo>
                      <a:pt x="1" y="41898"/>
                    </a:lnTo>
                    <a:cubicBezTo>
                      <a:pt x="1" y="42928"/>
                      <a:pt x="838" y="43765"/>
                      <a:pt x="1868" y="43765"/>
                    </a:cubicBezTo>
                    <a:lnTo>
                      <a:pt x="6841" y="43765"/>
                    </a:lnTo>
                    <a:cubicBezTo>
                      <a:pt x="7871" y="43765"/>
                      <a:pt x="8693" y="42928"/>
                      <a:pt x="8693" y="41898"/>
                    </a:cubicBezTo>
                    <a:lnTo>
                      <a:pt x="8693" y="1851"/>
                    </a:lnTo>
                    <a:cubicBezTo>
                      <a:pt x="8693" y="821"/>
                      <a:pt x="7871" y="1"/>
                      <a:pt x="6841"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0"/>
              <p:cNvSpPr/>
              <p:nvPr/>
            </p:nvSpPr>
            <p:spPr>
              <a:xfrm>
                <a:off x="5951089" y="3067835"/>
                <a:ext cx="95753" cy="302835"/>
              </a:xfrm>
              <a:custGeom>
                <a:avLst/>
                <a:gdLst/>
                <a:ahLst/>
                <a:cxnLst/>
                <a:rect l="l" t="t" r="r" b="b"/>
                <a:pathLst>
                  <a:path w="8693" h="27493" extrusionOk="0">
                    <a:moveTo>
                      <a:pt x="1852" y="0"/>
                    </a:moveTo>
                    <a:cubicBezTo>
                      <a:pt x="822" y="0"/>
                      <a:pt x="1" y="837"/>
                      <a:pt x="1" y="1867"/>
                    </a:cubicBezTo>
                    <a:lnTo>
                      <a:pt x="1" y="25625"/>
                    </a:lnTo>
                    <a:cubicBezTo>
                      <a:pt x="1" y="26655"/>
                      <a:pt x="822" y="27492"/>
                      <a:pt x="1852" y="27492"/>
                    </a:cubicBezTo>
                    <a:lnTo>
                      <a:pt x="6825" y="27492"/>
                    </a:lnTo>
                    <a:cubicBezTo>
                      <a:pt x="7856" y="27492"/>
                      <a:pt x="8693" y="26655"/>
                      <a:pt x="8693" y="25625"/>
                    </a:cubicBezTo>
                    <a:lnTo>
                      <a:pt x="8693" y="1867"/>
                    </a:lnTo>
                    <a:cubicBezTo>
                      <a:pt x="8693" y="837"/>
                      <a:pt x="7856" y="0"/>
                      <a:pt x="6825" y="0"/>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6" name="Google Shape;1776;p80"/>
            <p:cNvSpPr/>
            <p:nvPr/>
          </p:nvSpPr>
          <p:spPr>
            <a:xfrm>
              <a:off x="5502493" y="1742498"/>
              <a:ext cx="2205463" cy="1990184"/>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0"/>
            <p:cNvSpPr/>
            <p:nvPr/>
          </p:nvSpPr>
          <p:spPr>
            <a:xfrm>
              <a:off x="5592383" y="1846563"/>
              <a:ext cx="1991700" cy="14883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0"/>
            <p:cNvSpPr/>
            <p:nvPr/>
          </p:nvSpPr>
          <p:spPr>
            <a:xfrm>
              <a:off x="7623185" y="1534161"/>
              <a:ext cx="392668" cy="392668"/>
            </a:xfrm>
            <a:custGeom>
              <a:avLst/>
              <a:gdLst/>
              <a:ahLst/>
              <a:cxnLst/>
              <a:rect l="l" t="t" r="r" b="b"/>
              <a:pathLst>
                <a:path w="34108" h="34108" extrusionOk="0">
                  <a:moveTo>
                    <a:pt x="1" y="0"/>
                  </a:moveTo>
                  <a:lnTo>
                    <a:pt x="1" y="15742"/>
                  </a:lnTo>
                  <a:cubicBezTo>
                    <a:pt x="9835" y="16418"/>
                    <a:pt x="17690" y="24273"/>
                    <a:pt x="18366" y="34108"/>
                  </a:cubicBezTo>
                  <a:lnTo>
                    <a:pt x="34108" y="34108"/>
                  </a:lnTo>
                  <a:cubicBezTo>
                    <a:pt x="33384" y="15598"/>
                    <a:pt x="18511" y="725"/>
                    <a:pt x="1" y="0"/>
                  </a:cubicBezTo>
                  <a:close/>
                </a:path>
              </a:pathLst>
            </a:custGeom>
            <a:solidFill>
              <a:schemeClr val="accent5"/>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rgbClr val="000000"/>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0"/>
            <p:cNvSpPr/>
            <p:nvPr/>
          </p:nvSpPr>
          <p:spPr>
            <a:xfrm>
              <a:off x="7958977" y="2642526"/>
              <a:ext cx="158067" cy="150284"/>
            </a:xfrm>
            <a:custGeom>
              <a:avLst/>
              <a:gdLst/>
              <a:ahLst/>
              <a:cxnLst/>
              <a:rect l="l" t="t" r="r" b="b"/>
              <a:pathLst>
                <a:path w="13730" h="13054" extrusionOk="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0"/>
            <p:cNvSpPr/>
            <p:nvPr/>
          </p:nvSpPr>
          <p:spPr>
            <a:xfrm>
              <a:off x="8190805" y="2642526"/>
              <a:ext cx="158078" cy="150284"/>
            </a:xfrm>
            <a:custGeom>
              <a:avLst/>
              <a:gdLst/>
              <a:ahLst/>
              <a:cxnLst/>
              <a:rect l="l" t="t" r="r" b="b"/>
              <a:pathLst>
                <a:path w="13731" h="13054" extrusionOk="0">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0"/>
            <p:cNvSpPr/>
            <p:nvPr/>
          </p:nvSpPr>
          <p:spPr>
            <a:xfrm>
              <a:off x="7340204" y="3651372"/>
              <a:ext cx="334496" cy="52819"/>
            </a:xfrm>
            <a:custGeom>
              <a:avLst/>
              <a:gdLst/>
              <a:ahLst/>
              <a:cxnLst/>
              <a:rect l="l" t="t" r="r" b="b"/>
              <a:pathLst>
                <a:path w="29055" h="4588" extrusionOk="0">
                  <a:moveTo>
                    <a:pt x="2303" y="1"/>
                  </a:moveTo>
                  <a:cubicBezTo>
                    <a:pt x="1031" y="1"/>
                    <a:pt x="1" y="1014"/>
                    <a:pt x="1" y="2286"/>
                  </a:cubicBezTo>
                  <a:cubicBezTo>
                    <a:pt x="1" y="3557"/>
                    <a:pt x="1031" y="4588"/>
                    <a:pt x="2303" y="4588"/>
                  </a:cubicBezTo>
                  <a:lnTo>
                    <a:pt x="26752" y="4588"/>
                  </a:lnTo>
                  <a:cubicBezTo>
                    <a:pt x="28024" y="4588"/>
                    <a:pt x="29054" y="3557"/>
                    <a:pt x="29054" y="2286"/>
                  </a:cubicBezTo>
                  <a:cubicBezTo>
                    <a:pt x="29054" y="1014"/>
                    <a:pt x="28024" y="1"/>
                    <a:pt x="26752"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0"/>
            <p:cNvSpPr/>
            <p:nvPr/>
          </p:nvSpPr>
          <p:spPr>
            <a:xfrm>
              <a:off x="7724742" y="3651372"/>
              <a:ext cx="197543" cy="52819"/>
            </a:xfrm>
            <a:custGeom>
              <a:avLst/>
              <a:gdLst/>
              <a:ahLst/>
              <a:cxnLst/>
              <a:rect l="l" t="t" r="r" b="b"/>
              <a:pathLst>
                <a:path w="17159" h="4588" extrusionOk="0">
                  <a:moveTo>
                    <a:pt x="2286" y="1"/>
                  </a:moveTo>
                  <a:cubicBezTo>
                    <a:pt x="1031" y="1"/>
                    <a:pt x="0" y="1014"/>
                    <a:pt x="0" y="2286"/>
                  </a:cubicBezTo>
                  <a:cubicBezTo>
                    <a:pt x="0" y="3557"/>
                    <a:pt x="1031" y="4588"/>
                    <a:pt x="2286" y="4588"/>
                  </a:cubicBezTo>
                  <a:lnTo>
                    <a:pt x="14873" y="4588"/>
                  </a:lnTo>
                  <a:cubicBezTo>
                    <a:pt x="16144" y="4588"/>
                    <a:pt x="17159" y="3557"/>
                    <a:pt x="17159" y="2286"/>
                  </a:cubicBezTo>
                  <a:cubicBezTo>
                    <a:pt x="17159" y="1014"/>
                    <a:pt x="16144" y="1"/>
                    <a:pt x="14873"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0"/>
            <p:cNvSpPr/>
            <p:nvPr/>
          </p:nvSpPr>
          <p:spPr>
            <a:xfrm>
              <a:off x="7347987" y="3531659"/>
              <a:ext cx="193099" cy="21505"/>
            </a:xfrm>
            <a:custGeom>
              <a:avLst/>
              <a:gdLst/>
              <a:ahLst/>
              <a:cxnLst/>
              <a:rect l="l" t="t" r="r" b="b"/>
              <a:pathLst>
                <a:path w="16773" h="1868" extrusionOk="0">
                  <a:moveTo>
                    <a:pt x="934" y="1"/>
                  </a:moveTo>
                  <a:cubicBezTo>
                    <a:pt x="419" y="1"/>
                    <a:pt x="1" y="419"/>
                    <a:pt x="1" y="934"/>
                  </a:cubicBezTo>
                  <a:cubicBezTo>
                    <a:pt x="1" y="1450"/>
                    <a:pt x="419" y="1868"/>
                    <a:pt x="934" y="1868"/>
                  </a:cubicBezTo>
                  <a:lnTo>
                    <a:pt x="15856" y="1868"/>
                  </a:lnTo>
                  <a:cubicBezTo>
                    <a:pt x="16354" y="1868"/>
                    <a:pt x="16773" y="1450"/>
                    <a:pt x="16773" y="934"/>
                  </a:cubicBezTo>
                  <a:cubicBezTo>
                    <a:pt x="16773" y="419"/>
                    <a:pt x="16354" y="1"/>
                    <a:pt x="15856" y="1"/>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0"/>
            <p:cNvSpPr/>
            <p:nvPr/>
          </p:nvSpPr>
          <p:spPr>
            <a:xfrm>
              <a:off x="5725006" y="1597909"/>
              <a:ext cx="786442" cy="495878"/>
            </a:xfrm>
            <a:custGeom>
              <a:avLst/>
              <a:gdLst/>
              <a:ahLst/>
              <a:cxnLst/>
              <a:rect l="l" t="t" r="r" b="b"/>
              <a:pathLst>
                <a:path w="68312" h="43073" extrusionOk="0">
                  <a:moveTo>
                    <a:pt x="16048" y="0"/>
                  </a:moveTo>
                  <a:cubicBezTo>
                    <a:pt x="7179" y="0"/>
                    <a:pt x="0" y="7179"/>
                    <a:pt x="0" y="16048"/>
                  </a:cubicBezTo>
                  <a:lnTo>
                    <a:pt x="0" y="17046"/>
                  </a:lnTo>
                  <a:cubicBezTo>
                    <a:pt x="0" y="25899"/>
                    <a:pt x="7179" y="33093"/>
                    <a:pt x="16048" y="33093"/>
                  </a:cubicBezTo>
                  <a:lnTo>
                    <a:pt x="16918" y="33093"/>
                  </a:lnTo>
                  <a:lnTo>
                    <a:pt x="16918" y="43073"/>
                  </a:lnTo>
                  <a:lnTo>
                    <a:pt x="29215" y="33093"/>
                  </a:lnTo>
                  <a:lnTo>
                    <a:pt x="52280" y="33093"/>
                  </a:lnTo>
                  <a:cubicBezTo>
                    <a:pt x="61133" y="33093"/>
                    <a:pt x="68311" y="25899"/>
                    <a:pt x="68311" y="17046"/>
                  </a:cubicBezTo>
                  <a:lnTo>
                    <a:pt x="68311" y="16048"/>
                  </a:lnTo>
                  <a:cubicBezTo>
                    <a:pt x="68311" y="7179"/>
                    <a:pt x="61133" y="0"/>
                    <a:pt x="52280" y="0"/>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0"/>
            <p:cNvSpPr/>
            <p:nvPr/>
          </p:nvSpPr>
          <p:spPr>
            <a:xfrm>
              <a:off x="5829338" y="1701676"/>
              <a:ext cx="173459" cy="173459"/>
            </a:xfrm>
            <a:custGeom>
              <a:avLst/>
              <a:gdLst/>
              <a:ahLst/>
              <a:cxnLst/>
              <a:rect l="l" t="t" r="r" b="b"/>
              <a:pathLst>
                <a:path w="15067" h="15067" extrusionOk="0">
                  <a:moveTo>
                    <a:pt x="7534" y="1"/>
                  </a:moveTo>
                  <a:cubicBezTo>
                    <a:pt x="3364" y="1"/>
                    <a:pt x="1" y="3365"/>
                    <a:pt x="1" y="7534"/>
                  </a:cubicBezTo>
                  <a:cubicBezTo>
                    <a:pt x="1" y="11686"/>
                    <a:pt x="3364" y="15067"/>
                    <a:pt x="7534" y="15067"/>
                  </a:cubicBezTo>
                  <a:cubicBezTo>
                    <a:pt x="11686" y="15067"/>
                    <a:pt x="15067" y="11686"/>
                    <a:pt x="15067" y="7534"/>
                  </a:cubicBezTo>
                  <a:cubicBezTo>
                    <a:pt x="15067" y="3365"/>
                    <a:pt x="11686" y="1"/>
                    <a:pt x="7534" y="1"/>
                  </a:cubicBezTo>
                  <a:close/>
                </a:path>
              </a:pathLst>
            </a:custGeom>
            <a:solidFill>
              <a:srgbClr val="FAF6E8"/>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0"/>
            <p:cNvSpPr/>
            <p:nvPr/>
          </p:nvSpPr>
          <p:spPr>
            <a:xfrm>
              <a:off x="5876783" y="1755788"/>
              <a:ext cx="78389" cy="71907"/>
            </a:xfrm>
            <a:custGeom>
              <a:avLst/>
              <a:gdLst/>
              <a:ahLst/>
              <a:cxnLst/>
              <a:rect l="l" t="t" r="r" b="b"/>
              <a:pathLst>
                <a:path w="6809" h="6246" extrusionOk="0">
                  <a:moveTo>
                    <a:pt x="1883" y="1"/>
                  </a:moveTo>
                  <a:cubicBezTo>
                    <a:pt x="821" y="1"/>
                    <a:pt x="0" y="822"/>
                    <a:pt x="0" y="1868"/>
                  </a:cubicBezTo>
                  <a:cubicBezTo>
                    <a:pt x="0" y="3156"/>
                    <a:pt x="1159" y="4202"/>
                    <a:pt x="2913" y="5795"/>
                  </a:cubicBezTo>
                  <a:lnTo>
                    <a:pt x="3413" y="6246"/>
                  </a:lnTo>
                  <a:lnTo>
                    <a:pt x="3895" y="5795"/>
                  </a:lnTo>
                  <a:cubicBezTo>
                    <a:pt x="5649" y="4202"/>
                    <a:pt x="6808" y="3156"/>
                    <a:pt x="6808" y="1868"/>
                  </a:cubicBezTo>
                  <a:cubicBezTo>
                    <a:pt x="6808" y="822"/>
                    <a:pt x="5988" y="1"/>
                    <a:pt x="4941" y="1"/>
                  </a:cubicBezTo>
                  <a:cubicBezTo>
                    <a:pt x="4346" y="1"/>
                    <a:pt x="3782" y="275"/>
                    <a:pt x="3413" y="709"/>
                  </a:cubicBezTo>
                  <a:cubicBezTo>
                    <a:pt x="3042" y="275"/>
                    <a:pt x="2462" y="1"/>
                    <a:pt x="1883"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80"/>
            <p:cNvGrpSpPr/>
            <p:nvPr/>
          </p:nvGrpSpPr>
          <p:grpSpPr>
            <a:xfrm>
              <a:off x="7347827" y="3520282"/>
              <a:ext cx="566514" cy="47034"/>
              <a:chOff x="7321597" y="3605750"/>
              <a:chExt cx="542015" cy="45000"/>
            </a:xfrm>
          </p:grpSpPr>
          <p:sp>
            <p:nvSpPr>
              <p:cNvPr id="1790" name="Google Shape;1790;p80"/>
              <p:cNvSpPr/>
              <p:nvPr/>
            </p:nvSpPr>
            <p:spPr>
              <a:xfrm>
                <a:off x="7321597" y="3616569"/>
                <a:ext cx="542015" cy="20576"/>
              </a:xfrm>
              <a:custGeom>
                <a:avLst/>
                <a:gdLst/>
                <a:ahLst/>
                <a:cxnLst/>
                <a:rect l="l" t="t" r="r" b="b"/>
                <a:pathLst>
                  <a:path w="49207" h="1868" extrusionOk="0">
                    <a:moveTo>
                      <a:pt x="934" y="1"/>
                    </a:moveTo>
                    <a:cubicBezTo>
                      <a:pt x="419" y="1"/>
                      <a:pt x="1" y="419"/>
                      <a:pt x="1" y="934"/>
                    </a:cubicBezTo>
                    <a:cubicBezTo>
                      <a:pt x="1" y="1450"/>
                      <a:pt x="419" y="1868"/>
                      <a:pt x="934" y="1868"/>
                    </a:cubicBezTo>
                    <a:lnTo>
                      <a:pt x="48289" y="1868"/>
                    </a:lnTo>
                    <a:cubicBezTo>
                      <a:pt x="48804" y="1868"/>
                      <a:pt x="49207" y="1450"/>
                      <a:pt x="49207" y="934"/>
                    </a:cubicBezTo>
                    <a:cubicBezTo>
                      <a:pt x="49207" y="419"/>
                      <a:pt x="48804" y="1"/>
                      <a:pt x="48289"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0"/>
              <p:cNvSpPr/>
              <p:nvPr/>
            </p:nvSpPr>
            <p:spPr>
              <a:xfrm>
                <a:off x="7489900" y="3605750"/>
                <a:ext cx="45000" cy="45000"/>
              </a:xfrm>
              <a:prstGeom prst="ellipse">
                <a:avLst/>
              </a:pr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80"/>
            <p:cNvGrpSpPr/>
            <p:nvPr/>
          </p:nvGrpSpPr>
          <p:grpSpPr>
            <a:xfrm>
              <a:off x="5672811" y="2114966"/>
              <a:ext cx="1772382" cy="1117818"/>
              <a:chOff x="3659925" y="3169675"/>
              <a:chExt cx="1891550" cy="1192975"/>
            </a:xfrm>
          </p:grpSpPr>
          <p:sp>
            <p:nvSpPr>
              <p:cNvPr id="1793" name="Google Shape;1793;p80"/>
              <p:cNvSpPr/>
              <p:nvPr/>
            </p:nvSpPr>
            <p:spPr>
              <a:xfrm>
                <a:off x="3659925" y="3169675"/>
                <a:ext cx="1891550" cy="1192975"/>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0"/>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0"/>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6" name="Google Shape;1796;p80"/>
            <p:cNvSpPr/>
            <p:nvPr/>
          </p:nvSpPr>
          <p:spPr>
            <a:xfrm>
              <a:off x="7340204" y="3119697"/>
              <a:ext cx="582060" cy="321705"/>
            </a:xfrm>
            <a:custGeom>
              <a:avLst/>
              <a:gdLst/>
              <a:ahLst/>
              <a:cxnLst/>
              <a:rect l="l" t="t" r="r" b="b"/>
              <a:pathLst>
                <a:path w="50559" h="27944" extrusionOk="0">
                  <a:moveTo>
                    <a:pt x="3719" y="1"/>
                  </a:moveTo>
                  <a:cubicBezTo>
                    <a:pt x="1659" y="1"/>
                    <a:pt x="1" y="1675"/>
                    <a:pt x="1" y="3720"/>
                  </a:cubicBezTo>
                  <a:lnTo>
                    <a:pt x="1" y="24226"/>
                  </a:lnTo>
                  <a:cubicBezTo>
                    <a:pt x="1" y="26286"/>
                    <a:pt x="1659" y="27944"/>
                    <a:pt x="3719" y="27944"/>
                  </a:cubicBezTo>
                  <a:lnTo>
                    <a:pt x="46857" y="27944"/>
                  </a:lnTo>
                  <a:cubicBezTo>
                    <a:pt x="48900" y="27944"/>
                    <a:pt x="50559" y="26286"/>
                    <a:pt x="50559" y="24226"/>
                  </a:cubicBezTo>
                  <a:lnTo>
                    <a:pt x="50559" y="3720"/>
                  </a:lnTo>
                  <a:cubicBezTo>
                    <a:pt x="50559" y="1675"/>
                    <a:pt x="48900" y="1"/>
                    <a:pt x="46857"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0"/>
            <p:cNvSpPr/>
            <p:nvPr/>
          </p:nvSpPr>
          <p:spPr>
            <a:xfrm>
              <a:off x="7584271" y="3226677"/>
              <a:ext cx="98029" cy="107930"/>
            </a:xfrm>
            <a:custGeom>
              <a:avLst/>
              <a:gdLst/>
              <a:ahLst/>
              <a:cxnLst/>
              <a:rect l="l" t="t" r="r" b="b"/>
              <a:pathLst>
                <a:path w="8515" h="9375" extrusionOk="0">
                  <a:moveTo>
                    <a:pt x="923" y="0"/>
                  </a:moveTo>
                  <a:cubicBezTo>
                    <a:pt x="443" y="0"/>
                    <a:pt x="1" y="382"/>
                    <a:pt x="1" y="931"/>
                  </a:cubicBezTo>
                  <a:lnTo>
                    <a:pt x="1" y="8447"/>
                  </a:lnTo>
                  <a:cubicBezTo>
                    <a:pt x="1" y="8985"/>
                    <a:pt x="447" y="9375"/>
                    <a:pt x="931" y="9375"/>
                  </a:cubicBezTo>
                  <a:cubicBezTo>
                    <a:pt x="1083" y="9375"/>
                    <a:pt x="1238" y="9336"/>
                    <a:pt x="1385" y="9251"/>
                  </a:cubicBezTo>
                  <a:lnTo>
                    <a:pt x="7903" y="5485"/>
                  </a:lnTo>
                  <a:cubicBezTo>
                    <a:pt x="8515" y="5131"/>
                    <a:pt x="8515" y="4230"/>
                    <a:pt x="7903" y="3875"/>
                  </a:cubicBezTo>
                  <a:lnTo>
                    <a:pt x="1385" y="126"/>
                  </a:lnTo>
                  <a:cubicBezTo>
                    <a:pt x="1236" y="40"/>
                    <a:pt x="1078" y="0"/>
                    <a:pt x="923" y="0"/>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0"/>
            <p:cNvSpPr/>
            <p:nvPr/>
          </p:nvSpPr>
          <p:spPr>
            <a:xfrm>
              <a:off x="7198075" y="1534161"/>
              <a:ext cx="817756" cy="817767"/>
            </a:xfrm>
            <a:custGeom>
              <a:avLst/>
              <a:gdLst/>
              <a:ahLst/>
              <a:cxnLst/>
              <a:rect l="l" t="t" r="r" b="b"/>
              <a:pathLst>
                <a:path w="71032" h="71033" extrusionOk="0">
                  <a:moveTo>
                    <a:pt x="34140" y="0"/>
                  </a:moveTo>
                  <a:cubicBezTo>
                    <a:pt x="15163" y="740"/>
                    <a:pt x="1" y="16338"/>
                    <a:pt x="1" y="35492"/>
                  </a:cubicBezTo>
                  <a:cubicBezTo>
                    <a:pt x="1" y="55129"/>
                    <a:pt x="15919" y="71032"/>
                    <a:pt x="35541" y="71032"/>
                  </a:cubicBezTo>
                  <a:cubicBezTo>
                    <a:pt x="54695" y="71032"/>
                    <a:pt x="70291" y="55870"/>
                    <a:pt x="71032" y="36892"/>
                  </a:cubicBezTo>
                  <a:lnTo>
                    <a:pt x="55290" y="36892"/>
                  </a:lnTo>
                  <a:cubicBezTo>
                    <a:pt x="54581" y="47193"/>
                    <a:pt x="46018" y="55322"/>
                    <a:pt x="35541" y="55322"/>
                  </a:cubicBezTo>
                  <a:cubicBezTo>
                    <a:pt x="24579" y="55322"/>
                    <a:pt x="15710" y="46453"/>
                    <a:pt x="15710" y="35492"/>
                  </a:cubicBezTo>
                  <a:cubicBezTo>
                    <a:pt x="15710" y="25013"/>
                    <a:pt x="23838" y="16450"/>
                    <a:pt x="34140" y="15742"/>
                  </a:cubicBezTo>
                  <a:lnTo>
                    <a:pt x="34140" y="0"/>
                  </a:ln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80"/>
            <p:cNvGrpSpPr/>
            <p:nvPr/>
          </p:nvGrpSpPr>
          <p:grpSpPr>
            <a:xfrm rot="5400000">
              <a:off x="7923908" y="2020855"/>
              <a:ext cx="575161" cy="188875"/>
              <a:chOff x="6872640" y="3345236"/>
              <a:chExt cx="575161" cy="188875"/>
            </a:xfrm>
          </p:grpSpPr>
          <p:sp>
            <p:nvSpPr>
              <p:cNvPr id="1800" name="Google Shape;1800;p8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80"/>
            <p:cNvGrpSpPr/>
            <p:nvPr/>
          </p:nvGrpSpPr>
          <p:grpSpPr>
            <a:xfrm rot="-6299960">
              <a:off x="4640189" y="2322758"/>
              <a:ext cx="575144" cy="188870"/>
              <a:chOff x="6872640" y="3345236"/>
              <a:chExt cx="575161" cy="188875"/>
            </a:xfrm>
          </p:grpSpPr>
          <p:sp>
            <p:nvSpPr>
              <p:cNvPr id="1803" name="Google Shape;1803;p8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5" name="Google Shape;1805;p8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0"/>
          <p:cNvSpPr txBox="1">
            <a:spLocks noGrp="1"/>
          </p:cNvSpPr>
          <p:nvPr>
            <p:ph type="subTitle" idx="1"/>
          </p:nvPr>
        </p:nvSpPr>
        <p:spPr>
          <a:xfrm>
            <a:off x="720000" y="971550"/>
            <a:ext cx="5680800" cy="3082550"/>
          </a:xfrm>
          <a:prstGeom prst="rect">
            <a:avLst/>
          </a:prstGeom>
        </p:spPr>
        <p:txBody>
          <a:bodyPr spcFirstLastPara="1" wrap="square" lIns="91425" tIns="91425" rIns="91425" bIns="91425" anchor="ctr" anchorCtr="0">
            <a:noAutofit/>
          </a:bodyPr>
          <a:lstStyle/>
          <a:p>
            <a:pPr marL="0" indent="0" defTabSz="914400" eaLnBrk="0" fontAlgn="base" hangingPunct="0">
              <a:spcBef>
                <a:spcPct val="0"/>
              </a:spcBef>
              <a:spcAft>
                <a:spcPct val="0"/>
              </a:spcAft>
              <a:buClrTx/>
              <a:buSzTx/>
              <a:buNone/>
            </a:pPr>
            <a:r>
              <a:rPr lang="en-US" sz="1600" dirty="0" smtClean="0">
                <a:latin typeface="Darker Grotesque" charset="0"/>
                <a:ea typeface="Times New Roman" panose="02020603050405020304" pitchFamily="18" charset="0"/>
              </a:rPr>
              <a:t>Welcome to our project </a:t>
            </a:r>
            <a:r>
              <a:rPr lang="en-US" sz="1600" b="1" dirty="0" err="1" smtClean="0">
                <a:latin typeface="Darker Grotesque" charset="0"/>
                <a:ea typeface="Times New Roman" panose="02020603050405020304" pitchFamily="18" charset="0"/>
              </a:rPr>
              <a:t>Er</a:t>
            </a:r>
            <a:r>
              <a:rPr lang="en-US" sz="1600" b="1" dirty="0" smtClean="0">
                <a:latin typeface="Darker Grotesque" charset="0"/>
                <a:ea typeface="Times New Roman" panose="02020603050405020304" pitchFamily="18" charset="0"/>
              </a:rPr>
              <a:t> Station</a:t>
            </a:r>
            <a:r>
              <a:rPr lang="en-US" sz="1600" dirty="0" smtClean="0">
                <a:latin typeface="Darker Grotesque" charset="0"/>
                <a:ea typeface="Times New Roman" panose="02020603050405020304" pitchFamily="18" charset="0"/>
              </a:rPr>
              <a:t>, the main aim of our project is to help the students and provide the study materials for free. Here you can create your personal profile and then our website provide your department related materials and software. It is easy to search your study materials. Many students do not know How they have to download all these stuffs (like notes, previous year question, question bank etc.) and how to do it, so we have created a website with the name ‘</a:t>
            </a:r>
            <a:r>
              <a:rPr lang="en-US" sz="1600" b="1" dirty="0" err="1" smtClean="0">
                <a:latin typeface="Darker Grotesque" charset="0"/>
                <a:ea typeface="Times New Roman" panose="02020603050405020304" pitchFamily="18" charset="0"/>
              </a:rPr>
              <a:t>Er</a:t>
            </a:r>
            <a:r>
              <a:rPr lang="en-US" sz="1600" b="1" dirty="0" smtClean="0">
                <a:latin typeface="Darker Grotesque" charset="0"/>
                <a:ea typeface="Times New Roman" panose="02020603050405020304" pitchFamily="18" charset="0"/>
              </a:rPr>
              <a:t> Station’ </a:t>
            </a:r>
            <a:r>
              <a:rPr lang="en-US" sz="1600" dirty="0" smtClean="0">
                <a:latin typeface="Darker Grotesque" charset="0"/>
                <a:ea typeface="Times New Roman" panose="02020603050405020304" pitchFamily="18" charset="0"/>
              </a:rPr>
              <a:t>which has all the study materials and software available or how to download it. It will be given and we will try our best so that the students do not have to face any problems regarding the study material .</a:t>
            </a:r>
            <a:endParaRPr lang="en-US" sz="1600" dirty="0">
              <a:latin typeface="Darker Grotesque"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81"/>
          <p:cNvSpPr/>
          <p:nvPr/>
        </p:nvSpPr>
        <p:spPr>
          <a:xfrm>
            <a:off x="2143200" y="120015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1"/>
          <p:cNvSpPr txBox="1">
            <a:spLocks noGrp="1"/>
          </p:cNvSpPr>
          <p:nvPr>
            <p:ph type="title"/>
          </p:nvPr>
        </p:nvSpPr>
        <p:spPr>
          <a:xfrm>
            <a:off x="860100" y="2114550"/>
            <a:ext cx="3457500" cy="12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a:t>
            </a:r>
            <a:r>
              <a:rPr lang="en" dirty="0" smtClean="0"/>
              <a:t/>
            </a:r>
            <a:br>
              <a:rPr lang="en" dirty="0" smtClean="0"/>
            </a:br>
            <a:r>
              <a:rPr lang="en" sz="6000" dirty="0" smtClean="0"/>
              <a:t>Goal</a:t>
            </a:r>
            <a:endParaRPr/>
          </a:p>
        </p:txBody>
      </p:sp>
      <p:sp>
        <p:nvSpPr>
          <p:cNvPr id="1816" name="Google Shape;1816;p81"/>
          <p:cNvSpPr txBox="1">
            <a:spLocks noGrp="1"/>
          </p:cNvSpPr>
          <p:nvPr>
            <p:ph type="title" idx="2"/>
          </p:nvPr>
        </p:nvSpPr>
        <p:spPr>
          <a:xfrm>
            <a:off x="2143200" y="1323450"/>
            <a:ext cx="8913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a:p>
        </p:txBody>
      </p:sp>
      <p:sp>
        <p:nvSpPr>
          <p:cNvPr id="1818" name="Google Shape;1818;p8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2" name="Google Shape;1822;p81"/>
          <p:cNvGrpSpPr/>
          <p:nvPr/>
        </p:nvGrpSpPr>
        <p:grpSpPr>
          <a:xfrm>
            <a:off x="4921164" y="1257909"/>
            <a:ext cx="3180820" cy="2613748"/>
            <a:chOff x="5189344" y="1522600"/>
            <a:chExt cx="2858907" cy="2349225"/>
          </a:xfrm>
        </p:grpSpPr>
        <p:sp>
          <p:nvSpPr>
            <p:cNvPr id="1823" name="Google Shape;1823;p81"/>
            <p:cNvSpPr/>
            <p:nvPr/>
          </p:nvSpPr>
          <p:spPr>
            <a:xfrm flipH="1">
              <a:off x="5263716" y="2063301"/>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1"/>
            <p:cNvSpPr/>
            <p:nvPr/>
          </p:nvSpPr>
          <p:spPr>
            <a:xfrm>
              <a:off x="6241241" y="3404121"/>
              <a:ext cx="708472" cy="372346"/>
            </a:xfrm>
            <a:custGeom>
              <a:avLst/>
              <a:gdLst/>
              <a:ahLst/>
              <a:cxnLst/>
              <a:rect l="l" t="t" r="r" b="b"/>
              <a:pathLst>
                <a:path w="26798" h="14084" extrusionOk="0">
                  <a:moveTo>
                    <a:pt x="4246" y="1"/>
                  </a:moveTo>
                  <a:lnTo>
                    <a:pt x="1" y="14084"/>
                  </a:lnTo>
                  <a:lnTo>
                    <a:pt x="26798" y="14084"/>
                  </a:lnTo>
                  <a:lnTo>
                    <a:pt x="22552" y="1"/>
                  </a:lnTo>
                  <a:close/>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1"/>
            <p:cNvSpPr/>
            <p:nvPr/>
          </p:nvSpPr>
          <p:spPr>
            <a:xfrm>
              <a:off x="5969095" y="3776465"/>
              <a:ext cx="1252794" cy="95360"/>
            </a:xfrm>
            <a:custGeom>
              <a:avLst/>
              <a:gdLst/>
              <a:ahLst/>
              <a:cxnLst/>
              <a:rect l="l" t="t" r="r" b="b"/>
              <a:pathLst>
                <a:path w="47387" h="3607" extrusionOk="0">
                  <a:moveTo>
                    <a:pt x="1804" y="0"/>
                  </a:moveTo>
                  <a:cubicBezTo>
                    <a:pt x="800" y="0"/>
                    <a:pt x="1" y="799"/>
                    <a:pt x="1" y="1803"/>
                  </a:cubicBezTo>
                  <a:cubicBezTo>
                    <a:pt x="1" y="2808"/>
                    <a:pt x="800" y="3606"/>
                    <a:pt x="1804" y="3606"/>
                  </a:cubicBezTo>
                  <a:lnTo>
                    <a:pt x="45583" y="3606"/>
                  </a:lnTo>
                  <a:cubicBezTo>
                    <a:pt x="46587" y="3606"/>
                    <a:pt x="47386" y="2808"/>
                    <a:pt x="47386" y="1803"/>
                  </a:cubicBezTo>
                  <a:cubicBezTo>
                    <a:pt x="47386" y="799"/>
                    <a:pt x="46587" y="0"/>
                    <a:pt x="45583" y="0"/>
                  </a:cubicBezTo>
                  <a:close/>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1"/>
            <p:cNvSpPr/>
            <p:nvPr/>
          </p:nvSpPr>
          <p:spPr>
            <a:xfrm>
              <a:off x="5561775" y="2062689"/>
              <a:ext cx="2067439" cy="1396376"/>
            </a:xfrm>
            <a:custGeom>
              <a:avLst/>
              <a:gdLst/>
              <a:ahLst/>
              <a:cxnLst/>
              <a:rect l="l" t="t" r="r" b="b"/>
              <a:pathLst>
                <a:path w="78201" h="52818" extrusionOk="0">
                  <a:moveTo>
                    <a:pt x="4680" y="0"/>
                  </a:moveTo>
                  <a:cubicBezTo>
                    <a:pt x="2101" y="0"/>
                    <a:pt x="1" y="2100"/>
                    <a:pt x="1" y="4679"/>
                  </a:cubicBezTo>
                  <a:lnTo>
                    <a:pt x="1" y="48116"/>
                  </a:lnTo>
                  <a:cubicBezTo>
                    <a:pt x="1" y="50718"/>
                    <a:pt x="2101" y="52818"/>
                    <a:pt x="4680" y="52818"/>
                  </a:cubicBezTo>
                  <a:lnTo>
                    <a:pt x="73521" y="52818"/>
                  </a:lnTo>
                  <a:cubicBezTo>
                    <a:pt x="76100" y="52818"/>
                    <a:pt x="78200" y="50718"/>
                    <a:pt x="78200" y="48116"/>
                  </a:cubicBezTo>
                  <a:lnTo>
                    <a:pt x="78200" y="4679"/>
                  </a:lnTo>
                  <a:cubicBezTo>
                    <a:pt x="78200" y="2100"/>
                    <a:pt x="76100" y="0"/>
                    <a:pt x="73521" y="0"/>
                  </a:cubicBezTo>
                  <a:close/>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1"/>
            <p:cNvSpPr/>
            <p:nvPr/>
          </p:nvSpPr>
          <p:spPr>
            <a:xfrm>
              <a:off x="5628159" y="2124843"/>
              <a:ext cx="1934670" cy="1165867"/>
            </a:xfrm>
            <a:custGeom>
              <a:avLst/>
              <a:gdLst/>
              <a:ahLst/>
              <a:cxnLst/>
              <a:rect l="l" t="t" r="r" b="b"/>
              <a:pathLst>
                <a:path w="73179" h="44099" extrusionOk="0">
                  <a:moveTo>
                    <a:pt x="3036" y="0"/>
                  </a:moveTo>
                  <a:cubicBezTo>
                    <a:pt x="1370" y="0"/>
                    <a:pt x="0" y="1370"/>
                    <a:pt x="0" y="3059"/>
                  </a:cubicBezTo>
                  <a:lnTo>
                    <a:pt x="0" y="41040"/>
                  </a:lnTo>
                  <a:cubicBezTo>
                    <a:pt x="0" y="42729"/>
                    <a:pt x="1370" y="44099"/>
                    <a:pt x="3036" y="44099"/>
                  </a:cubicBezTo>
                  <a:lnTo>
                    <a:pt x="70143" y="44099"/>
                  </a:lnTo>
                  <a:cubicBezTo>
                    <a:pt x="71809" y="44099"/>
                    <a:pt x="73178" y="42729"/>
                    <a:pt x="73178" y="41040"/>
                  </a:cubicBezTo>
                  <a:lnTo>
                    <a:pt x="73178" y="3059"/>
                  </a:lnTo>
                  <a:cubicBezTo>
                    <a:pt x="73178" y="1370"/>
                    <a:pt x="71809" y="0"/>
                    <a:pt x="70143" y="0"/>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1"/>
            <p:cNvSpPr/>
            <p:nvPr/>
          </p:nvSpPr>
          <p:spPr>
            <a:xfrm>
              <a:off x="5628159" y="2854991"/>
              <a:ext cx="954077" cy="418823"/>
            </a:xfrm>
            <a:custGeom>
              <a:avLst/>
              <a:gdLst/>
              <a:ahLst/>
              <a:cxnLst/>
              <a:rect l="l" t="t" r="r" b="b"/>
              <a:pathLst>
                <a:path w="36088" h="15842" extrusionOk="0">
                  <a:moveTo>
                    <a:pt x="0" y="1"/>
                  </a:moveTo>
                  <a:lnTo>
                    <a:pt x="0" y="10729"/>
                  </a:lnTo>
                  <a:cubicBezTo>
                    <a:pt x="343" y="10615"/>
                    <a:pt x="708" y="10546"/>
                    <a:pt x="1096" y="10546"/>
                  </a:cubicBezTo>
                  <a:cubicBezTo>
                    <a:pt x="2443" y="10546"/>
                    <a:pt x="3607" y="11322"/>
                    <a:pt x="4177" y="12441"/>
                  </a:cubicBezTo>
                  <a:cubicBezTo>
                    <a:pt x="5045" y="11756"/>
                    <a:pt x="6140" y="11345"/>
                    <a:pt x="7350" y="11345"/>
                  </a:cubicBezTo>
                  <a:cubicBezTo>
                    <a:pt x="9199" y="11345"/>
                    <a:pt x="10842" y="12326"/>
                    <a:pt x="11733" y="13833"/>
                  </a:cubicBezTo>
                  <a:cubicBezTo>
                    <a:pt x="11847" y="13810"/>
                    <a:pt x="11961" y="13810"/>
                    <a:pt x="12075" y="13810"/>
                  </a:cubicBezTo>
                  <a:cubicBezTo>
                    <a:pt x="13239" y="13810"/>
                    <a:pt x="14266" y="14381"/>
                    <a:pt x="14905" y="15271"/>
                  </a:cubicBezTo>
                  <a:cubicBezTo>
                    <a:pt x="15225" y="15134"/>
                    <a:pt x="15567" y="15066"/>
                    <a:pt x="15932" y="15066"/>
                  </a:cubicBezTo>
                  <a:cubicBezTo>
                    <a:pt x="15932" y="14951"/>
                    <a:pt x="15932" y="14837"/>
                    <a:pt x="15932" y="14746"/>
                  </a:cubicBezTo>
                  <a:cubicBezTo>
                    <a:pt x="15932" y="11961"/>
                    <a:pt x="18169" y="9702"/>
                    <a:pt x="20954" y="9702"/>
                  </a:cubicBezTo>
                  <a:cubicBezTo>
                    <a:pt x="23739" y="9702"/>
                    <a:pt x="25998" y="11961"/>
                    <a:pt x="25998" y="14746"/>
                  </a:cubicBezTo>
                  <a:cubicBezTo>
                    <a:pt x="25998" y="14769"/>
                    <a:pt x="25998" y="14814"/>
                    <a:pt x="25998" y="14860"/>
                  </a:cubicBezTo>
                  <a:cubicBezTo>
                    <a:pt x="26455" y="14289"/>
                    <a:pt x="27163" y="13924"/>
                    <a:pt x="27961" y="13924"/>
                  </a:cubicBezTo>
                  <a:cubicBezTo>
                    <a:pt x="28053" y="13924"/>
                    <a:pt x="28121" y="13924"/>
                    <a:pt x="28190" y="13947"/>
                  </a:cubicBezTo>
                  <a:cubicBezTo>
                    <a:pt x="28601" y="12463"/>
                    <a:pt x="29947" y="11391"/>
                    <a:pt x="31545" y="11391"/>
                  </a:cubicBezTo>
                  <a:cubicBezTo>
                    <a:pt x="33440" y="11391"/>
                    <a:pt x="35014" y="12943"/>
                    <a:pt x="35014" y="14860"/>
                  </a:cubicBezTo>
                  <a:cubicBezTo>
                    <a:pt x="35014" y="15202"/>
                    <a:pt x="34946" y="15545"/>
                    <a:pt x="34855" y="15842"/>
                  </a:cubicBezTo>
                  <a:cubicBezTo>
                    <a:pt x="35608" y="15202"/>
                    <a:pt x="36087" y="14267"/>
                    <a:pt x="36087" y="13217"/>
                  </a:cubicBezTo>
                  <a:cubicBezTo>
                    <a:pt x="36087" y="11299"/>
                    <a:pt x="34535" y="9747"/>
                    <a:pt x="32618" y="9747"/>
                  </a:cubicBezTo>
                  <a:cubicBezTo>
                    <a:pt x="31705" y="9747"/>
                    <a:pt x="30860" y="10090"/>
                    <a:pt x="30244" y="10683"/>
                  </a:cubicBezTo>
                  <a:cubicBezTo>
                    <a:pt x="29673" y="9587"/>
                    <a:pt x="28532" y="8834"/>
                    <a:pt x="27208" y="8834"/>
                  </a:cubicBezTo>
                  <a:cubicBezTo>
                    <a:pt x="26386" y="8834"/>
                    <a:pt x="25656" y="9131"/>
                    <a:pt x="25063" y="9587"/>
                  </a:cubicBezTo>
                  <a:cubicBezTo>
                    <a:pt x="24652" y="8971"/>
                    <a:pt x="23967" y="8583"/>
                    <a:pt x="23191" y="8583"/>
                  </a:cubicBezTo>
                  <a:lnTo>
                    <a:pt x="23008" y="8583"/>
                  </a:lnTo>
                  <a:cubicBezTo>
                    <a:pt x="22643" y="6803"/>
                    <a:pt x="21068" y="5456"/>
                    <a:pt x="19174" y="5456"/>
                  </a:cubicBezTo>
                  <a:cubicBezTo>
                    <a:pt x="17142" y="5456"/>
                    <a:pt x="15476" y="7031"/>
                    <a:pt x="15293" y="9017"/>
                  </a:cubicBezTo>
                  <a:lnTo>
                    <a:pt x="15202" y="9017"/>
                  </a:lnTo>
                  <a:cubicBezTo>
                    <a:pt x="14563" y="9017"/>
                    <a:pt x="13947" y="9222"/>
                    <a:pt x="13467" y="9565"/>
                  </a:cubicBezTo>
                  <a:cubicBezTo>
                    <a:pt x="12851" y="8537"/>
                    <a:pt x="11733" y="7853"/>
                    <a:pt x="10454" y="7853"/>
                  </a:cubicBezTo>
                  <a:cubicBezTo>
                    <a:pt x="9907" y="7853"/>
                    <a:pt x="9404" y="7967"/>
                    <a:pt x="8925" y="8195"/>
                  </a:cubicBezTo>
                  <a:cubicBezTo>
                    <a:pt x="8583" y="6848"/>
                    <a:pt x="7441" y="5821"/>
                    <a:pt x="6026" y="5639"/>
                  </a:cubicBezTo>
                  <a:cubicBezTo>
                    <a:pt x="5547" y="2626"/>
                    <a:pt x="3082" y="275"/>
                    <a:pt x="0"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1"/>
            <p:cNvSpPr/>
            <p:nvPr/>
          </p:nvSpPr>
          <p:spPr>
            <a:xfrm>
              <a:off x="6664872" y="2853193"/>
              <a:ext cx="897950" cy="382604"/>
            </a:xfrm>
            <a:custGeom>
              <a:avLst/>
              <a:gdLst/>
              <a:ahLst/>
              <a:cxnLst/>
              <a:rect l="l" t="t" r="r" b="b"/>
              <a:pathLst>
                <a:path w="33965" h="14472" extrusionOk="0">
                  <a:moveTo>
                    <a:pt x="33964" y="0"/>
                  </a:moveTo>
                  <a:cubicBezTo>
                    <a:pt x="32184" y="525"/>
                    <a:pt x="30837" y="2032"/>
                    <a:pt x="30495" y="3881"/>
                  </a:cubicBezTo>
                  <a:cubicBezTo>
                    <a:pt x="30312" y="3835"/>
                    <a:pt x="30107" y="3812"/>
                    <a:pt x="29901" y="3812"/>
                  </a:cubicBezTo>
                  <a:cubicBezTo>
                    <a:pt x="28920" y="3812"/>
                    <a:pt x="28075" y="4383"/>
                    <a:pt x="27642" y="5205"/>
                  </a:cubicBezTo>
                  <a:cubicBezTo>
                    <a:pt x="27573" y="5205"/>
                    <a:pt x="27505" y="5182"/>
                    <a:pt x="27436" y="5182"/>
                  </a:cubicBezTo>
                  <a:cubicBezTo>
                    <a:pt x="25040" y="5182"/>
                    <a:pt x="23031" y="6871"/>
                    <a:pt x="22506" y="9108"/>
                  </a:cubicBezTo>
                  <a:cubicBezTo>
                    <a:pt x="22050" y="8697"/>
                    <a:pt x="21456" y="8423"/>
                    <a:pt x="20771" y="8423"/>
                  </a:cubicBezTo>
                  <a:cubicBezTo>
                    <a:pt x="20657" y="8423"/>
                    <a:pt x="20543" y="8446"/>
                    <a:pt x="20406" y="8446"/>
                  </a:cubicBezTo>
                  <a:cubicBezTo>
                    <a:pt x="19699" y="7350"/>
                    <a:pt x="18443" y="6597"/>
                    <a:pt x="17005" y="6597"/>
                  </a:cubicBezTo>
                  <a:cubicBezTo>
                    <a:pt x="15065" y="6597"/>
                    <a:pt x="13422" y="7989"/>
                    <a:pt x="13034" y="9815"/>
                  </a:cubicBezTo>
                  <a:lnTo>
                    <a:pt x="12760" y="9815"/>
                  </a:lnTo>
                  <a:cubicBezTo>
                    <a:pt x="11915" y="9815"/>
                    <a:pt x="11162" y="10226"/>
                    <a:pt x="10705" y="10865"/>
                  </a:cubicBezTo>
                  <a:cubicBezTo>
                    <a:pt x="10454" y="10021"/>
                    <a:pt x="9701" y="9382"/>
                    <a:pt x="8765" y="9382"/>
                  </a:cubicBezTo>
                  <a:cubicBezTo>
                    <a:pt x="8400" y="9382"/>
                    <a:pt x="8058" y="9496"/>
                    <a:pt x="7761" y="9678"/>
                  </a:cubicBezTo>
                  <a:cubicBezTo>
                    <a:pt x="7555" y="8537"/>
                    <a:pt x="6551" y="7670"/>
                    <a:pt x="5364" y="7670"/>
                  </a:cubicBezTo>
                  <a:cubicBezTo>
                    <a:pt x="4018" y="7670"/>
                    <a:pt x="2922" y="8765"/>
                    <a:pt x="2922" y="10112"/>
                  </a:cubicBezTo>
                  <a:cubicBezTo>
                    <a:pt x="2922" y="10203"/>
                    <a:pt x="2922" y="10295"/>
                    <a:pt x="2945" y="10386"/>
                  </a:cubicBezTo>
                  <a:cubicBezTo>
                    <a:pt x="1279" y="10637"/>
                    <a:pt x="0" y="12075"/>
                    <a:pt x="0" y="13810"/>
                  </a:cubicBezTo>
                  <a:cubicBezTo>
                    <a:pt x="0" y="13855"/>
                    <a:pt x="0" y="13924"/>
                    <a:pt x="0" y="13969"/>
                  </a:cubicBezTo>
                  <a:cubicBezTo>
                    <a:pt x="913" y="13148"/>
                    <a:pt x="2123" y="12646"/>
                    <a:pt x="3447" y="12646"/>
                  </a:cubicBezTo>
                  <a:cubicBezTo>
                    <a:pt x="3698" y="12646"/>
                    <a:pt x="3949" y="12668"/>
                    <a:pt x="4200" y="12714"/>
                  </a:cubicBezTo>
                  <a:cubicBezTo>
                    <a:pt x="4771" y="11596"/>
                    <a:pt x="5935" y="10820"/>
                    <a:pt x="7282" y="10820"/>
                  </a:cubicBezTo>
                  <a:cubicBezTo>
                    <a:pt x="8857" y="10820"/>
                    <a:pt x="10180" y="11869"/>
                    <a:pt x="10614" y="13307"/>
                  </a:cubicBezTo>
                  <a:cubicBezTo>
                    <a:pt x="11002" y="13171"/>
                    <a:pt x="11413" y="13079"/>
                    <a:pt x="11869" y="13079"/>
                  </a:cubicBezTo>
                  <a:cubicBezTo>
                    <a:pt x="12623" y="13079"/>
                    <a:pt x="13307" y="13307"/>
                    <a:pt x="13878" y="13718"/>
                  </a:cubicBezTo>
                  <a:cubicBezTo>
                    <a:pt x="14198" y="11801"/>
                    <a:pt x="15864" y="10340"/>
                    <a:pt x="17873" y="10340"/>
                  </a:cubicBezTo>
                  <a:cubicBezTo>
                    <a:pt x="20109" y="10340"/>
                    <a:pt x="21913" y="12121"/>
                    <a:pt x="21935" y="14335"/>
                  </a:cubicBezTo>
                  <a:cubicBezTo>
                    <a:pt x="22118" y="14289"/>
                    <a:pt x="22323" y="14266"/>
                    <a:pt x="22506" y="14266"/>
                  </a:cubicBezTo>
                  <a:cubicBezTo>
                    <a:pt x="22848" y="14266"/>
                    <a:pt x="23168" y="14335"/>
                    <a:pt x="23465" y="14472"/>
                  </a:cubicBezTo>
                  <a:cubicBezTo>
                    <a:pt x="23465" y="14426"/>
                    <a:pt x="23465" y="14403"/>
                    <a:pt x="23465" y="14357"/>
                  </a:cubicBezTo>
                  <a:cubicBezTo>
                    <a:pt x="23465" y="12440"/>
                    <a:pt x="25017" y="10888"/>
                    <a:pt x="26934" y="10888"/>
                  </a:cubicBezTo>
                  <a:cubicBezTo>
                    <a:pt x="27528" y="10888"/>
                    <a:pt x="28075" y="11025"/>
                    <a:pt x="28555" y="11276"/>
                  </a:cubicBezTo>
                  <a:cubicBezTo>
                    <a:pt x="29148" y="9199"/>
                    <a:pt x="31088" y="7670"/>
                    <a:pt x="33371" y="7670"/>
                  </a:cubicBezTo>
                  <a:cubicBezTo>
                    <a:pt x="33576" y="7670"/>
                    <a:pt x="33759" y="7692"/>
                    <a:pt x="33964" y="7715"/>
                  </a:cubicBezTo>
                  <a:lnTo>
                    <a:pt x="33964" y="0"/>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1"/>
            <p:cNvSpPr/>
            <p:nvPr/>
          </p:nvSpPr>
          <p:spPr>
            <a:xfrm>
              <a:off x="5628159" y="3111460"/>
              <a:ext cx="925709" cy="179246"/>
            </a:xfrm>
            <a:custGeom>
              <a:avLst/>
              <a:gdLst/>
              <a:ahLst/>
              <a:cxnLst/>
              <a:rect l="l" t="t" r="r" b="b"/>
              <a:pathLst>
                <a:path w="35015" h="6780" extrusionOk="0">
                  <a:moveTo>
                    <a:pt x="20954" y="1"/>
                  </a:moveTo>
                  <a:cubicBezTo>
                    <a:pt x="18169" y="1"/>
                    <a:pt x="15932" y="2260"/>
                    <a:pt x="15932" y="5045"/>
                  </a:cubicBezTo>
                  <a:cubicBezTo>
                    <a:pt x="15932" y="5136"/>
                    <a:pt x="15932" y="5250"/>
                    <a:pt x="15932" y="5365"/>
                  </a:cubicBezTo>
                  <a:cubicBezTo>
                    <a:pt x="15567" y="5365"/>
                    <a:pt x="15225" y="5433"/>
                    <a:pt x="14905" y="5570"/>
                  </a:cubicBezTo>
                  <a:cubicBezTo>
                    <a:pt x="14266" y="4680"/>
                    <a:pt x="13239" y="4109"/>
                    <a:pt x="12075" y="4109"/>
                  </a:cubicBezTo>
                  <a:cubicBezTo>
                    <a:pt x="11961" y="4109"/>
                    <a:pt x="11847" y="4109"/>
                    <a:pt x="11733" y="4132"/>
                  </a:cubicBezTo>
                  <a:cubicBezTo>
                    <a:pt x="10842" y="2625"/>
                    <a:pt x="9199" y="1644"/>
                    <a:pt x="7350" y="1644"/>
                  </a:cubicBezTo>
                  <a:cubicBezTo>
                    <a:pt x="6140" y="1644"/>
                    <a:pt x="5045" y="2055"/>
                    <a:pt x="4177" y="2740"/>
                  </a:cubicBezTo>
                  <a:cubicBezTo>
                    <a:pt x="3607" y="1621"/>
                    <a:pt x="2443" y="845"/>
                    <a:pt x="1096" y="845"/>
                  </a:cubicBezTo>
                  <a:cubicBezTo>
                    <a:pt x="708" y="845"/>
                    <a:pt x="343" y="914"/>
                    <a:pt x="0" y="1028"/>
                  </a:cubicBezTo>
                  <a:lnTo>
                    <a:pt x="0" y="3721"/>
                  </a:lnTo>
                  <a:cubicBezTo>
                    <a:pt x="0" y="5410"/>
                    <a:pt x="1370" y="6780"/>
                    <a:pt x="3036" y="6780"/>
                  </a:cubicBezTo>
                  <a:lnTo>
                    <a:pt x="34604" y="6780"/>
                  </a:lnTo>
                  <a:cubicBezTo>
                    <a:pt x="34718" y="6574"/>
                    <a:pt x="34786" y="6369"/>
                    <a:pt x="34855" y="6141"/>
                  </a:cubicBezTo>
                  <a:cubicBezTo>
                    <a:pt x="34946" y="5844"/>
                    <a:pt x="35014" y="5501"/>
                    <a:pt x="35014" y="5159"/>
                  </a:cubicBezTo>
                  <a:cubicBezTo>
                    <a:pt x="35014" y="3242"/>
                    <a:pt x="33440" y="1690"/>
                    <a:pt x="31545" y="1690"/>
                  </a:cubicBezTo>
                  <a:cubicBezTo>
                    <a:pt x="29947" y="1690"/>
                    <a:pt x="28601" y="2762"/>
                    <a:pt x="28190" y="4246"/>
                  </a:cubicBezTo>
                  <a:cubicBezTo>
                    <a:pt x="28121" y="4223"/>
                    <a:pt x="28053" y="4223"/>
                    <a:pt x="27961" y="4223"/>
                  </a:cubicBezTo>
                  <a:cubicBezTo>
                    <a:pt x="27163" y="4223"/>
                    <a:pt x="26455" y="4588"/>
                    <a:pt x="25998" y="5159"/>
                  </a:cubicBezTo>
                  <a:cubicBezTo>
                    <a:pt x="25998" y="5113"/>
                    <a:pt x="25998" y="5068"/>
                    <a:pt x="25998" y="5045"/>
                  </a:cubicBezTo>
                  <a:cubicBezTo>
                    <a:pt x="25998" y="2260"/>
                    <a:pt x="23739" y="1"/>
                    <a:pt x="20954" y="1"/>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1"/>
            <p:cNvSpPr/>
            <p:nvPr/>
          </p:nvSpPr>
          <p:spPr>
            <a:xfrm>
              <a:off x="6624450" y="3055941"/>
              <a:ext cx="938373" cy="234765"/>
            </a:xfrm>
            <a:custGeom>
              <a:avLst/>
              <a:gdLst/>
              <a:ahLst/>
              <a:cxnLst/>
              <a:rect l="l" t="t" r="r" b="b"/>
              <a:pathLst>
                <a:path w="35494" h="8880" extrusionOk="0">
                  <a:moveTo>
                    <a:pt x="34900" y="1"/>
                  </a:moveTo>
                  <a:cubicBezTo>
                    <a:pt x="32617" y="1"/>
                    <a:pt x="30677" y="1530"/>
                    <a:pt x="30084" y="3607"/>
                  </a:cubicBezTo>
                  <a:cubicBezTo>
                    <a:pt x="29604" y="3356"/>
                    <a:pt x="29057" y="3219"/>
                    <a:pt x="28463" y="3219"/>
                  </a:cubicBezTo>
                  <a:cubicBezTo>
                    <a:pt x="26546" y="3219"/>
                    <a:pt x="24994" y="4771"/>
                    <a:pt x="24994" y="6688"/>
                  </a:cubicBezTo>
                  <a:cubicBezTo>
                    <a:pt x="24994" y="6734"/>
                    <a:pt x="24994" y="6757"/>
                    <a:pt x="24994" y="6803"/>
                  </a:cubicBezTo>
                  <a:cubicBezTo>
                    <a:pt x="24697" y="6666"/>
                    <a:pt x="24377" y="6597"/>
                    <a:pt x="24035" y="6597"/>
                  </a:cubicBezTo>
                  <a:cubicBezTo>
                    <a:pt x="23852" y="6597"/>
                    <a:pt x="23647" y="6620"/>
                    <a:pt x="23464" y="6666"/>
                  </a:cubicBezTo>
                  <a:cubicBezTo>
                    <a:pt x="23442" y="4452"/>
                    <a:pt x="21638" y="2671"/>
                    <a:pt x="19402" y="2671"/>
                  </a:cubicBezTo>
                  <a:cubicBezTo>
                    <a:pt x="17393" y="2671"/>
                    <a:pt x="15727" y="4132"/>
                    <a:pt x="15407" y="6049"/>
                  </a:cubicBezTo>
                  <a:cubicBezTo>
                    <a:pt x="14836" y="5638"/>
                    <a:pt x="14152" y="5410"/>
                    <a:pt x="13398" y="5410"/>
                  </a:cubicBezTo>
                  <a:cubicBezTo>
                    <a:pt x="12942" y="5410"/>
                    <a:pt x="12531" y="5502"/>
                    <a:pt x="12143" y="5638"/>
                  </a:cubicBezTo>
                  <a:cubicBezTo>
                    <a:pt x="11709" y="4200"/>
                    <a:pt x="10386" y="3151"/>
                    <a:pt x="8811" y="3151"/>
                  </a:cubicBezTo>
                  <a:cubicBezTo>
                    <a:pt x="7464" y="3151"/>
                    <a:pt x="6300" y="3927"/>
                    <a:pt x="5729" y="5045"/>
                  </a:cubicBezTo>
                  <a:cubicBezTo>
                    <a:pt x="5478" y="4999"/>
                    <a:pt x="5227" y="4977"/>
                    <a:pt x="4976" y="4977"/>
                  </a:cubicBezTo>
                  <a:cubicBezTo>
                    <a:pt x="3652" y="4977"/>
                    <a:pt x="2442" y="5479"/>
                    <a:pt x="1529" y="6300"/>
                  </a:cubicBezTo>
                  <a:cubicBezTo>
                    <a:pt x="799" y="6985"/>
                    <a:pt x="251" y="7875"/>
                    <a:pt x="0" y="8880"/>
                  </a:cubicBezTo>
                  <a:lnTo>
                    <a:pt x="32458" y="8880"/>
                  </a:lnTo>
                  <a:cubicBezTo>
                    <a:pt x="34124" y="8880"/>
                    <a:pt x="35493" y="7510"/>
                    <a:pt x="35493" y="5821"/>
                  </a:cubicBezTo>
                  <a:lnTo>
                    <a:pt x="35493" y="46"/>
                  </a:lnTo>
                  <a:cubicBezTo>
                    <a:pt x="35288" y="23"/>
                    <a:pt x="35105" y="1"/>
                    <a:pt x="34900" y="1"/>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1"/>
            <p:cNvSpPr/>
            <p:nvPr/>
          </p:nvSpPr>
          <p:spPr>
            <a:xfrm>
              <a:off x="6358913" y="3042062"/>
              <a:ext cx="473125" cy="385036"/>
            </a:xfrm>
            <a:custGeom>
              <a:avLst/>
              <a:gdLst/>
              <a:ahLst/>
              <a:cxnLst/>
              <a:rect l="l" t="t" r="r" b="b"/>
              <a:pathLst>
                <a:path w="17896" h="14564" extrusionOk="0">
                  <a:moveTo>
                    <a:pt x="8948" y="1"/>
                  </a:moveTo>
                  <a:cubicBezTo>
                    <a:pt x="1" y="3561"/>
                    <a:pt x="8948" y="14563"/>
                    <a:pt x="8948" y="14563"/>
                  </a:cubicBezTo>
                  <a:cubicBezTo>
                    <a:pt x="8948" y="14563"/>
                    <a:pt x="17896" y="3561"/>
                    <a:pt x="8948"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1"/>
            <p:cNvSpPr/>
            <p:nvPr/>
          </p:nvSpPr>
          <p:spPr>
            <a:xfrm>
              <a:off x="6416256" y="3042062"/>
              <a:ext cx="358466" cy="294514"/>
            </a:xfrm>
            <a:custGeom>
              <a:avLst/>
              <a:gdLst/>
              <a:ahLst/>
              <a:cxnLst/>
              <a:rect l="l" t="t" r="r" b="b"/>
              <a:pathLst>
                <a:path w="13559" h="11140" extrusionOk="0">
                  <a:moveTo>
                    <a:pt x="6779" y="1"/>
                  </a:moveTo>
                  <a:cubicBezTo>
                    <a:pt x="0" y="2717"/>
                    <a:pt x="6779" y="11139"/>
                    <a:pt x="6779" y="11139"/>
                  </a:cubicBezTo>
                  <a:cubicBezTo>
                    <a:pt x="6779" y="11139"/>
                    <a:pt x="13559" y="2717"/>
                    <a:pt x="6779"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1"/>
            <p:cNvSpPr/>
            <p:nvPr/>
          </p:nvSpPr>
          <p:spPr>
            <a:xfrm>
              <a:off x="6455462" y="3042062"/>
              <a:ext cx="279444" cy="222101"/>
            </a:xfrm>
            <a:custGeom>
              <a:avLst/>
              <a:gdLst/>
              <a:ahLst/>
              <a:cxnLst/>
              <a:rect l="l" t="t" r="r" b="b"/>
              <a:pathLst>
                <a:path w="10570" h="8401" extrusionOk="0">
                  <a:moveTo>
                    <a:pt x="5296" y="1"/>
                  </a:moveTo>
                  <a:cubicBezTo>
                    <a:pt x="1" y="2055"/>
                    <a:pt x="5296" y="8400"/>
                    <a:pt x="5296" y="8400"/>
                  </a:cubicBezTo>
                  <a:cubicBezTo>
                    <a:pt x="5296" y="8400"/>
                    <a:pt x="10569" y="2055"/>
                    <a:pt x="5296"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1"/>
            <p:cNvSpPr/>
            <p:nvPr/>
          </p:nvSpPr>
          <p:spPr>
            <a:xfrm>
              <a:off x="6048142" y="2518284"/>
              <a:ext cx="374778" cy="636060"/>
            </a:xfrm>
            <a:custGeom>
              <a:avLst/>
              <a:gdLst/>
              <a:ahLst/>
              <a:cxnLst/>
              <a:rect l="l" t="t" r="r" b="b"/>
              <a:pathLst>
                <a:path w="14176" h="24059" extrusionOk="0">
                  <a:moveTo>
                    <a:pt x="11573" y="0"/>
                  </a:moveTo>
                  <a:lnTo>
                    <a:pt x="937" y="14951"/>
                  </a:lnTo>
                  <a:cubicBezTo>
                    <a:pt x="229" y="15727"/>
                    <a:pt x="1" y="16845"/>
                    <a:pt x="389" y="17850"/>
                  </a:cubicBezTo>
                  <a:lnTo>
                    <a:pt x="2694" y="24058"/>
                  </a:lnTo>
                  <a:lnTo>
                    <a:pt x="3402" y="21570"/>
                  </a:lnTo>
                  <a:cubicBezTo>
                    <a:pt x="3607" y="20908"/>
                    <a:pt x="4087" y="20360"/>
                    <a:pt x="4726" y="20109"/>
                  </a:cubicBezTo>
                  <a:lnTo>
                    <a:pt x="14175" y="16457"/>
                  </a:lnTo>
                  <a:lnTo>
                    <a:pt x="11573" y="0"/>
                  </a:ln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1"/>
            <p:cNvSpPr/>
            <p:nvPr/>
          </p:nvSpPr>
          <p:spPr>
            <a:xfrm>
              <a:off x="6768057" y="2518284"/>
              <a:ext cx="374752" cy="636060"/>
            </a:xfrm>
            <a:custGeom>
              <a:avLst/>
              <a:gdLst/>
              <a:ahLst/>
              <a:cxnLst/>
              <a:rect l="l" t="t" r="r" b="b"/>
              <a:pathLst>
                <a:path w="14175" h="24059" extrusionOk="0">
                  <a:moveTo>
                    <a:pt x="2603" y="0"/>
                  </a:moveTo>
                  <a:lnTo>
                    <a:pt x="0" y="16457"/>
                  </a:lnTo>
                  <a:lnTo>
                    <a:pt x="9450" y="20109"/>
                  </a:lnTo>
                  <a:cubicBezTo>
                    <a:pt x="10089" y="20360"/>
                    <a:pt x="10569" y="20908"/>
                    <a:pt x="10774" y="21570"/>
                  </a:cubicBezTo>
                  <a:lnTo>
                    <a:pt x="11482" y="24058"/>
                  </a:lnTo>
                  <a:lnTo>
                    <a:pt x="13787" y="17850"/>
                  </a:lnTo>
                  <a:cubicBezTo>
                    <a:pt x="14175" y="16845"/>
                    <a:pt x="13947" y="15727"/>
                    <a:pt x="13239" y="14951"/>
                  </a:cubicBezTo>
                  <a:lnTo>
                    <a:pt x="2603" y="0"/>
                  </a:ln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1"/>
            <p:cNvSpPr/>
            <p:nvPr/>
          </p:nvSpPr>
          <p:spPr>
            <a:xfrm>
              <a:off x="6168829" y="1522600"/>
              <a:ext cx="853297" cy="1520103"/>
            </a:xfrm>
            <a:custGeom>
              <a:avLst/>
              <a:gdLst/>
              <a:ahLst/>
              <a:cxnLst/>
              <a:rect l="l" t="t" r="r" b="b"/>
              <a:pathLst>
                <a:path w="32276" h="57498" extrusionOk="0">
                  <a:moveTo>
                    <a:pt x="8926" y="55398"/>
                  </a:moveTo>
                  <a:cubicBezTo>
                    <a:pt x="10455" y="56311"/>
                    <a:pt x="13057" y="57497"/>
                    <a:pt x="16138" y="57497"/>
                  </a:cubicBezTo>
                  <a:lnTo>
                    <a:pt x="16138" y="57497"/>
                  </a:lnTo>
                  <a:cubicBezTo>
                    <a:pt x="19220" y="57497"/>
                    <a:pt x="21822" y="56311"/>
                    <a:pt x="23351" y="55398"/>
                  </a:cubicBezTo>
                  <a:lnTo>
                    <a:pt x="23351" y="55398"/>
                  </a:lnTo>
                  <a:cubicBezTo>
                    <a:pt x="32276" y="15362"/>
                    <a:pt x="16138" y="1"/>
                    <a:pt x="16138" y="1"/>
                  </a:cubicBezTo>
                  <a:lnTo>
                    <a:pt x="16138" y="1"/>
                  </a:lnTo>
                  <a:cubicBezTo>
                    <a:pt x="16138" y="1"/>
                    <a:pt x="1" y="15362"/>
                    <a:pt x="8926" y="55398"/>
                  </a:cubicBezTo>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1"/>
            <p:cNvSpPr/>
            <p:nvPr/>
          </p:nvSpPr>
          <p:spPr>
            <a:xfrm>
              <a:off x="6335384" y="2479051"/>
              <a:ext cx="520211" cy="168988"/>
            </a:xfrm>
            <a:custGeom>
              <a:avLst/>
              <a:gdLst/>
              <a:ahLst/>
              <a:cxnLst/>
              <a:rect l="l" t="t" r="r" b="b"/>
              <a:pathLst>
                <a:path w="19677" h="6392" extrusionOk="0">
                  <a:moveTo>
                    <a:pt x="1" y="1"/>
                  </a:moveTo>
                  <a:lnTo>
                    <a:pt x="1" y="1"/>
                  </a:lnTo>
                  <a:cubicBezTo>
                    <a:pt x="46" y="1302"/>
                    <a:pt x="138" y="2626"/>
                    <a:pt x="252" y="3972"/>
                  </a:cubicBezTo>
                  <a:cubicBezTo>
                    <a:pt x="2626" y="5182"/>
                    <a:pt x="6004" y="6392"/>
                    <a:pt x="9838" y="6392"/>
                  </a:cubicBezTo>
                  <a:cubicBezTo>
                    <a:pt x="13673" y="6392"/>
                    <a:pt x="17028" y="5182"/>
                    <a:pt x="19425" y="3972"/>
                  </a:cubicBezTo>
                  <a:cubicBezTo>
                    <a:pt x="19539" y="2626"/>
                    <a:pt x="19630" y="1302"/>
                    <a:pt x="19676" y="1"/>
                  </a:cubicBezTo>
                  <a:lnTo>
                    <a:pt x="19676" y="1"/>
                  </a:lnTo>
                  <a:cubicBezTo>
                    <a:pt x="17211" y="1233"/>
                    <a:pt x="13764" y="2466"/>
                    <a:pt x="9838" y="2466"/>
                  </a:cubicBezTo>
                  <a:cubicBezTo>
                    <a:pt x="5912" y="2466"/>
                    <a:pt x="2466" y="1233"/>
                    <a:pt x="1" y="1"/>
                  </a:cubicBezTo>
                  <a:close/>
                </a:path>
              </a:pathLst>
            </a:custGeom>
            <a:solidFill>
              <a:schemeClr val="accent3"/>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1"/>
            <p:cNvSpPr/>
            <p:nvPr/>
          </p:nvSpPr>
          <p:spPr>
            <a:xfrm>
              <a:off x="6427121" y="2999233"/>
              <a:ext cx="336734" cy="113470"/>
            </a:xfrm>
            <a:custGeom>
              <a:avLst/>
              <a:gdLst/>
              <a:ahLst/>
              <a:cxnLst/>
              <a:rect l="l" t="t" r="r" b="b"/>
              <a:pathLst>
                <a:path w="12737" h="4292" extrusionOk="0">
                  <a:moveTo>
                    <a:pt x="0" y="0"/>
                  </a:moveTo>
                  <a:cubicBezTo>
                    <a:pt x="160" y="730"/>
                    <a:pt x="320" y="1461"/>
                    <a:pt x="502" y="2191"/>
                  </a:cubicBezTo>
                  <a:cubicBezTo>
                    <a:pt x="502" y="2191"/>
                    <a:pt x="3013" y="4291"/>
                    <a:pt x="6368" y="4291"/>
                  </a:cubicBezTo>
                  <a:cubicBezTo>
                    <a:pt x="9724" y="4291"/>
                    <a:pt x="12235" y="2191"/>
                    <a:pt x="12235" y="2191"/>
                  </a:cubicBezTo>
                  <a:cubicBezTo>
                    <a:pt x="12417" y="1461"/>
                    <a:pt x="12577" y="730"/>
                    <a:pt x="12737" y="0"/>
                  </a:cubicBezTo>
                  <a:lnTo>
                    <a:pt x="12737" y="0"/>
                  </a:lnTo>
                  <a:cubicBezTo>
                    <a:pt x="11185" y="822"/>
                    <a:pt x="8948" y="1643"/>
                    <a:pt x="6368" y="1643"/>
                  </a:cubicBezTo>
                  <a:cubicBezTo>
                    <a:pt x="3789" y="1643"/>
                    <a:pt x="1552" y="822"/>
                    <a:pt x="0" y="0"/>
                  </a:cubicBezTo>
                  <a:close/>
                </a:path>
              </a:pathLst>
            </a:custGeom>
            <a:solidFill>
              <a:schemeClr val="accent3"/>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1"/>
            <p:cNvSpPr/>
            <p:nvPr/>
          </p:nvSpPr>
          <p:spPr>
            <a:xfrm>
              <a:off x="6401768" y="1522600"/>
              <a:ext cx="387442" cy="394077"/>
            </a:xfrm>
            <a:custGeom>
              <a:avLst/>
              <a:gdLst/>
              <a:ahLst/>
              <a:cxnLst/>
              <a:rect l="l" t="t" r="r" b="b"/>
              <a:pathLst>
                <a:path w="14655" h="14906" extrusionOk="0">
                  <a:moveTo>
                    <a:pt x="7327" y="1"/>
                  </a:moveTo>
                  <a:cubicBezTo>
                    <a:pt x="7327" y="1"/>
                    <a:pt x="2945" y="4178"/>
                    <a:pt x="0" y="13856"/>
                  </a:cubicBezTo>
                  <a:cubicBezTo>
                    <a:pt x="2237" y="14540"/>
                    <a:pt x="4702" y="14906"/>
                    <a:pt x="7327" y="14906"/>
                  </a:cubicBezTo>
                  <a:cubicBezTo>
                    <a:pt x="9952" y="14906"/>
                    <a:pt x="12417" y="14540"/>
                    <a:pt x="14654" y="13856"/>
                  </a:cubicBezTo>
                  <a:cubicBezTo>
                    <a:pt x="11710" y="4178"/>
                    <a:pt x="7327" y="1"/>
                    <a:pt x="7327" y="1"/>
                  </a:cubicBez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1"/>
            <p:cNvSpPr/>
            <p:nvPr/>
          </p:nvSpPr>
          <p:spPr>
            <a:xfrm>
              <a:off x="6434947" y="2151386"/>
              <a:ext cx="321057" cy="321057"/>
            </a:xfrm>
            <a:custGeom>
              <a:avLst/>
              <a:gdLst/>
              <a:ahLst/>
              <a:cxnLst/>
              <a:rect l="l" t="t" r="r" b="b"/>
              <a:pathLst>
                <a:path w="12144" h="12144" extrusionOk="0">
                  <a:moveTo>
                    <a:pt x="6072" y="1"/>
                  </a:moveTo>
                  <a:cubicBezTo>
                    <a:pt x="2717" y="1"/>
                    <a:pt x="1" y="2717"/>
                    <a:pt x="1" y="6072"/>
                  </a:cubicBezTo>
                  <a:cubicBezTo>
                    <a:pt x="1" y="9427"/>
                    <a:pt x="2717" y="12144"/>
                    <a:pt x="6072" y="12144"/>
                  </a:cubicBezTo>
                  <a:cubicBezTo>
                    <a:pt x="9428" y="12144"/>
                    <a:pt x="12144" y="9427"/>
                    <a:pt x="12144" y="6072"/>
                  </a:cubicBezTo>
                  <a:cubicBezTo>
                    <a:pt x="12144" y="2717"/>
                    <a:pt x="9428" y="1"/>
                    <a:pt x="6072" y="1"/>
                  </a:cubicBez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1"/>
            <p:cNvSpPr/>
            <p:nvPr/>
          </p:nvSpPr>
          <p:spPr>
            <a:xfrm>
              <a:off x="6475396" y="2191809"/>
              <a:ext cx="240185" cy="240211"/>
            </a:xfrm>
            <a:custGeom>
              <a:avLst/>
              <a:gdLst/>
              <a:ahLst/>
              <a:cxnLst/>
              <a:rect l="l" t="t" r="r" b="b"/>
              <a:pathLst>
                <a:path w="9085" h="9086" extrusionOk="0">
                  <a:moveTo>
                    <a:pt x="4542" y="1"/>
                  </a:moveTo>
                  <a:cubicBezTo>
                    <a:pt x="2032" y="1"/>
                    <a:pt x="0" y="2032"/>
                    <a:pt x="0" y="4543"/>
                  </a:cubicBezTo>
                  <a:cubicBezTo>
                    <a:pt x="0" y="7054"/>
                    <a:pt x="2032" y="9085"/>
                    <a:pt x="4542" y="9085"/>
                  </a:cubicBezTo>
                  <a:cubicBezTo>
                    <a:pt x="7053" y="9085"/>
                    <a:pt x="9085" y="7054"/>
                    <a:pt x="9085" y="4543"/>
                  </a:cubicBezTo>
                  <a:cubicBezTo>
                    <a:pt x="9085" y="2032"/>
                    <a:pt x="7053" y="1"/>
                    <a:pt x="4542" y="1"/>
                  </a:cubicBezTo>
                  <a:close/>
                </a:path>
              </a:pathLst>
            </a:custGeom>
            <a:solidFill>
              <a:srgbClr val="FFFFFF"/>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1"/>
            <p:cNvSpPr/>
            <p:nvPr/>
          </p:nvSpPr>
          <p:spPr>
            <a:xfrm>
              <a:off x="6521238" y="1949828"/>
              <a:ext cx="148473" cy="148473"/>
            </a:xfrm>
            <a:custGeom>
              <a:avLst/>
              <a:gdLst/>
              <a:ahLst/>
              <a:cxnLst/>
              <a:rect l="l" t="t" r="r" b="b"/>
              <a:pathLst>
                <a:path w="5616" h="5616" extrusionOk="0">
                  <a:moveTo>
                    <a:pt x="2808" y="1"/>
                  </a:moveTo>
                  <a:cubicBezTo>
                    <a:pt x="1256" y="1"/>
                    <a:pt x="1" y="1256"/>
                    <a:pt x="1" y="2808"/>
                  </a:cubicBezTo>
                  <a:cubicBezTo>
                    <a:pt x="1" y="4361"/>
                    <a:pt x="1256" y="5616"/>
                    <a:pt x="2808" y="5616"/>
                  </a:cubicBezTo>
                  <a:cubicBezTo>
                    <a:pt x="4361" y="5616"/>
                    <a:pt x="5616" y="4361"/>
                    <a:pt x="5616" y="2808"/>
                  </a:cubicBezTo>
                  <a:cubicBezTo>
                    <a:pt x="5616" y="1256"/>
                    <a:pt x="4361" y="1"/>
                    <a:pt x="2808" y="1"/>
                  </a:cubicBez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1"/>
            <p:cNvSpPr/>
            <p:nvPr/>
          </p:nvSpPr>
          <p:spPr>
            <a:xfrm>
              <a:off x="6543578" y="1972168"/>
              <a:ext cx="103820" cy="103820"/>
            </a:xfrm>
            <a:custGeom>
              <a:avLst/>
              <a:gdLst/>
              <a:ahLst/>
              <a:cxnLst/>
              <a:rect l="l" t="t" r="r" b="b"/>
              <a:pathLst>
                <a:path w="3927" h="3927" extrusionOk="0">
                  <a:moveTo>
                    <a:pt x="1963" y="0"/>
                  </a:moveTo>
                  <a:cubicBezTo>
                    <a:pt x="868" y="0"/>
                    <a:pt x="0" y="891"/>
                    <a:pt x="0" y="1963"/>
                  </a:cubicBezTo>
                  <a:cubicBezTo>
                    <a:pt x="0" y="3059"/>
                    <a:pt x="868" y="3926"/>
                    <a:pt x="1963" y="3926"/>
                  </a:cubicBezTo>
                  <a:cubicBezTo>
                    <a:pt x="3059" y="3926"/>
                    <a:pt x="3926" y="3059"/>
                    <a:pt x="3926" y="1963"/>
                  </a:cubicBezTo>
                  <a:cubicBezTo>
                    <a:pt x="3926" y="891"/>
                    <a:pt x="3059" y="0"/>
                    <a:pt x="1963" y="0"/>
                  </a:cubicBezTo>
                  <a:close/>
                </a:path>
              </a:pathLst>
            </a:custGeom>
            <a:solidFill>
              <a:srgbClr val="FFFFFF"/>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1"/>
            <p:cNvSpPr/>
            <p:nvPr/>
          </p:nvSpPr>
          <p:spPr>
            <a:xfrm>
              <a:off x="6565891" y="2518284"/>
              <a:ext cx="59167" cy="636060"/>
            </a:xfrm>
            <a:custGeom>
              <a:avLst/>
              <a:gdLst/>
              <a:ahLst/>
              <a:cxnLst/>
              <a:rect l="l" t="t" r="r" b="b"/>
              <a:pathLst>
                <a:path w="2238" h="24059" extrusionOk="0">
                  <a:moveTo>
                    <a:pt x="1119" y="0"/>
                  </a:moveTo>
                  <a:lnTo>
                    <a:pt x="572" y="3242"/>
                  </a:lnTo>
                  <a:cubicBezTo>
                    <a:pt x="572" y="3310"/>
                    <a:pt x="572" y="3356"/>
                    <a:pt x="572" y="3424"/>
                  </a:cubicBezTo>
                  <a:lnTo>
                    <a:pt x="1" y="14220"/>
                  </a:lnTo>
                  <a:cubicBezTo>
                    <a:pt x="1" y="14289"/>
                    <a:pt x="1" y="14357"/>
                    <a:pt x="1" y="14426"/>
                  </a:cubicBezTo>
                  <a:lnTo>
                    <a:pt x="549" y="21433"/>
                  </a:lnTo>
                  <a:cubicBezTo>
                    <a:pt x="572" y="21502"/>
                    <a:pt x="572" y="21570"/>
                    <a:pt x="594" y="21639"/>
                  </a:cubicBezTo>
                  <a:lnTo>
                    <a:pt x="1119" y="24058"/>
                  </a:lnTo>
                  <a:lnTo>
                    <a:pt x="1644" y="21639"/>
                  </a:lnTo>
                  <a:cubicBezTo>
                    <a:pt x="1667" y="21570"/>
                    <a:pt x="1667" y="21502"/>
                    <a:pt x="1667" y="21433"/>
                  </a:cubicBezTo>
                  <a:lnTo>
                    <a:pt x="2238" y="14426"/>
                  </a:lnTo>
                  <a:cubicBezTo>
                    <a:pt x="2238" y="14357"/>
                    <a:pt x="2238" y="14289"/>
                    <a:pt x="2238" y="14220"/>
                  </a:cubicBezTo>
                  <a:lnTo>
                    <a:pt x="1667" y="3424"/>
                  </a:lnTo>
                  <a:cubicBezTo>
                    <a:pt x="1667" y="3356"/>
                    <a:pt x="1667" y="3310"/>
                    <a:pt x="1667" y="3242"/>
                  </a:cubicBezTo>
                  <a:lnTo>
                    <a:pt x="1119" y="0"/>
                  </a:ln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81"/>
            <p:cNvGrpSpPr/>
            <p:nvPr/>
          </p:nvGrpSpPr>
          <p:grpSpPr>
            <a:xfrm>
              <a:off x="7462516" y="1661750"/>
              <a:ext cx="585734" cy="436542"/>
              <a:chOff x="3239266" y="1631625"/>
              <a:chExt cx="585734" cy="436542"/>
            </a:xfrm>
          </p:grpSpPr>
          <p:sp>
            <p:nvSpPr>
              <p:cNvPr id="1847" name="Google Shape;1847;p81"/>
              <p:cNvSpPr/>
              <p:nvPr/>
            </p:nvSpPr>
            <p:spPr>
              <a:xfrm>
                <a:off x="3472832" y="1715382"/>
                <a:ext cx="352169" cy="352785"/>
              </a:xfrm>
              <a:custGeom>
                <a:avLst/>
                <a:gdLst/>
                <a:ahLst/>
                <a:cxnLst/>
                <a:rect l="l" t="t" r="r" b="b"/>
                <a:pathLst>
                  <a:path w="13148" h="13171" extrusionOk="0">
                    <a:moveTo>
                      <a:pt x="7784" y="7966"/>
                    </a:moveTo>
                    <a:cubicBezTo>
                      <a:pt x="7030" y="8651"/>
                      <a:pt x="5866" y="8560"/>
                      <a:pt x="5181" y="7806"/>
                    </a:cubicBezTo>
                    <a:cubicBezTo>
                      <a:pt x="4519" y="7030"/>
                      <a:pt x="4588" y="5866"/>
                      <a:pt x="5364" y="5182"/>
                    </a:cubicBezTo>
                    <a:cubicBezTo>
                      <a:pt x="6117" y="4520"/>
                      <a:pt x="7281" y="4588"/>
                      <a:pt x="7966" y="5364"/>
                    </a:cubicBezTo>
                    <a:cubicBezTo>
                      <a:pt x="8628" y="6140"/>
                      <a:pt x="8560" y="7304"/>
                      <a:pt x="7784" y="7966"/>
                    </a:cubicBezTo>
                    <a:close/>
                    <a:moveTo>
                      <a:pt x="10500" y="10066"/>
                    </a:moveTo>
                    <a:lnTo>
                      <a:pt x="12189" y="10272"/>
                    </a:lnTo>
                    <a:lnTo>
                      <a:pt x="12919" y="8788"/>
                    </a:lnTo>
                    <a:lnTo>
                      <a:pt x="11732" y="7555"/>
                    </a:lnTo>
                    <a:lnTo>
                      <a:pt x="11824" y="6277"/>
                    </a:lnTo>
                    <a:lnTo>
                      <a:pt x="13147" y="5204"/>
                    </a:lnTo>
                    <a:lnTo>
                      <a:pt x="12622" y="3652"/>
                    </a:lnTo>
                    <a:lnTo>
                      <a:pt x="10911" y="3629"/>
                    </a:lnTo>
                    <a:lnTo>
                      <a:pt x="10066" y="2671"/>
                    </a:lnTo>
                    <a:lnTo>
                      <a:pt x="10271" y="959"/>
                    </a:lnTo>
                    <a:lnTo>
                      <a:pt x="8788" y="228"/>
                    </a:lnTo>
                    <a:lnTo>
                      <a:pt x="7555" y="1415"/>
                    </a:lnTo>
                    <a:lnTo>
                      <a:pt x="6277" y="1347"/>
                    </a:lnTo>
                    <a:lnTo>
                      <a:pt x="5204" y="0"/>
                    </a:lnTo>
                    <a:lnTo>
                      <a:pt x="3652" y="525"/>
                    </a:lnTo>
                    <a:lnTo>
                      <a:pt x="3629" y="2237"/>
                    </a:lnTo>
                    <a:lnTo>
                      <a:pt x="2648" y="3082"/>
                    </a:lnTo>
                    <a:lnTo>
                      <a:pt x="959" y="2899"/>
                    </a:lnTo>
                    <a:lnTo>
                      <a:pt x="228" y="4360"/>
                    </a:lnTo>
                    <a:lnTo>
                      <a:pt x="1415" y="5592"/>
                    </a:lnTo>
                    <a:lnTo>
                      <a:pt x="1347" y="6871"/>
                    </a:lnTo>
                    <a:lnTo>
                      <a:pt x="0" y="7943"/>
                    </a:lnTo>
                    <a:lnTo>
                      <a:pt x="525" y="9495"/>
                    </a:lnTo>
                    <a:lnTo>
                      <a:pt x="2237" y="9518"/>
                    </a:lnTo>
                    <a:lnTo>
                      <a:pt x="3081" y="10500"/>
                    </a:lnTo>
                    <a:lnTo>
                      <a:pt x="2876" y="12212"/>
                    </a:lnTo>
                    <a:lnTo>
                      <a:pt x="4360" y="12919"/>
                    </a:lnTo>
                    <a:lnTo>
                      <a:pt x="5592" y="11732"/>
                    </a:lnTo>
                    <a:lnTo>
                      <a:pt x="6870" y="11824"/>
                    </a:lnTo>
                    <a:lnTo>
                      <a:pt x="7943" y="13170"/>
                    </a:lnTo>
                    <a:lnTo>
                      <a:pt x="9495" y="12645"/>
                    </a:lnTo>
                    <a:lnTo>
                      <a:pt x="9518" y="10911"/>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1"/>
              <p:cNvSpPr/>
              <p:nvPr/>
            </p:nvSpPr>
            <p:spPr>
              <a:xfrm>
                <a:off x="3239266" y="1631625"/>
                <a:ext cx="259868" cy="259841"/>
              </a:xfrm>
              <a:custGeom>
                <a:avLst/>
                <a:gdLst/>
                <a:ahLst/>
                <a:cxnLst/>
                <a:rect l="l" t="t" r="r" b="b"/>
                <a:pathLst>
                  <a:path w="9702" h="9701" extrusionOk="0">
                    <a:moveTo>
                      <a:pt x="5319" y="6094"/>
                    </a:moveTo>
                    <a:cubicBezTo>
                      <a:pt x="4612" y="6346"/>
                      <a:pt x="3858" y="5980"/>
                      <a:pt x="3607" y="5296"/>
                    </a:cubicBezTo>
                    <a:cubicBezTo>
                      <a:pt x="3356" y="4588"/>
                      <a:pt x="3721" y="3835"/>
                      <a:pt x="4406" y="3584"/>
                    </a:cubicBezTo>
                    <a:cubicBezTo>
                      <a:pt x="5114" y="3333"/>
                      <a:pt x="5867" y="3698"/>
                      <a:pt x="6118" y="4383"/>
                    </a:cubicBezTo>
                    <a:cubicBezTo>
                      <a:pt x="6369" y="5090"/>
                      <a:pt x="6004" y="5843"/>
                      <a:pt x="5319" y="6094"/>
                    </a:cubicBezTo>
                    <a:close/>
                    <a:moveTo>
                      <a:pt x="6575" y="8240"/>
                    </a:moveTo>
                    <a:lnTo>
                      <a:pt x="7670" y="8811"/>
                    </a:lnTo>
                    <a:lnTo>
                      <a:pt x="8537" y="8035"/>
                    </a:lnTo>
                    <a:lnTo>
                      <a:pt x="8058" y="6871"/>
                    </a:lnTo>
                    <a:lnTo>
                      <a:pt x="8469" y="6026"/>
                    </a:lnTo>
                    <a:lnTo>
                      <a:pt x="9656" y="5684"/>
                    </a:lnTo>
                    <a:lnTo>
                      <a:pt x="9702" y="4497"/>
                    </a:lnTo>
                    <a:lnTo>
                      <a:pt x="8560" y="4017"/>
                    </a:lnTo>
                    <a:lnTo>
                      <a:pt x="8241" y="3127"/>
                    </a:lnTo>
                    <a:lnTo>
                      <a:pt x="8834" y="2032"/>
                    </a:lnTo>
                    <a:lnTo>
                      <a:pt x="8035" y="1164"/>
                    </a:lnTo>
                    <a:lnTo>
                      <a:pt x="6894" y="1644"/>
                    </a:lnTo>
                    <a:lnTo>
                      <a:pt x="6050" y="1233"/>
                    </a:lnTo>
                    <a:lnTo>
                      <a:pt x="5684" y="46"/>
                    </a:lnTo>
                    <a:lnTo>
                      <a:pt x="4497" y="0"/>
                    </a:lnTo>
                    <a:lnTo>
                      <a:pt x="4041" y="1141"/>
                    </a:lnTo>
                    <a:lnTo>
                      <a:pt x="3151" y="1461"/>
                    </a:lnTo>
                    <a:lnTo>
                      <a:pt x="2055" y="867"/>
                    </a:lnTo>
                    <a:lnTo>
                      <a:pt x="1188" y="1666"/>
                    </a:lnTo>
                    <a:lnTo>
                      <a:pt x="1644" y="2808"/>
                    </a:lnTo>
                    <a:lnTo>
                      <a:pt x="1256" y="3652"/>
                    </a:lnTo>
                    <a:lnTo>
                      <a:pt x="69" y="4017"/>
                    </a:lnTo>
                    <a:lnTo>
                      <a:pt x="1" y="5204"/>
                    </a:lnTo>
                    <a:lnTo>
                      <a:pt x="1165" y="5661"/>
                    </a:lnTo>
                    <a:lnTo>
                      <a:pt x="1462" y="6551"/>
                    </a:lnTo>
                    <a:lnTo>
                      <a:pt x="891" y="7647"/>
                    </a:lnTo>
                    <a:lnTo>
                      <a:pt x="1690" y="8537"/>
                    </a:lnTo>
                    <a:lnTo>
                      <a:pt x="2831" y="8057"/>
                    </a:lnTo>
                    <a:lnTo>
                      <a:pt x="3676" y="8445"/>
                    </a:lnTo>
                    <a:lnTo>
                      <a:pt x="4018" y="9632"/>
                    </a:lnTo>
                    <a:lnTo>
                      <a:pt x="5205" y="9701"/>
                    </a:lnTo>
                    <a:lnTo>
                      <a:pt x="5684" y="856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81"/>
            <p:cNvGrpSpPr/>
            <p:nvPr/>
          </p:nvGrpSpPr>
          <p:grpSpPr>
            <a:xfrm>
              <a:off x="7254372" y="2843193"/>
              <a:ext cx="739744" cy="1028624"/>
              <a:chOff x="8161500" y="2897475"/>
              <a:chExt cx="1020900" cy="1419575"/>
            </a:xfrm>
          </p:grpSpPr>
          <p:sp>
            <p:nvSpPr>
              <p:cNvPr id="1850" name="Google Shape;1850;p81"/>
              <p:cNvSpPr/>
              <p:nvPr/>
            </p:nvSpPr>
            <p:spPr>
              <a:xfrm>
                <a:off x="8424000" y="2897475"/>
                <a:ext cx="758400" cy="758400"/>
              </a:xfrm>
              <a:prstGeom prst="ellipse">
                <a:avLst/>
              </a:prstGeom>
              <a:solidFill>
                <a:schemeClr val="accent3"/>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1"/>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2" name="Google Shape;1852;p81"/>
              <p:cNvGrpSpPr/>
              <p:nvPr/>
            </p:nvGrpSpPr>
            <p:grpSpPr>
              <a:xfrm>
                <a:off x="8662225" y="3048175"/>
                <a:ext cx="281950" cy="894600"/>
                <a:chOff x="9961275" y="3048175"/>
                <a:chExt cx="281950" cy="894600"/>
              </a:xfrm>
            </p:grpSpPr>
            <p:cxnSp>
              <p:nvCxnSpPr>
                <p:cNvPr id="1853" name="Google Shape;1853;p81"/>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854" name="Google Shape;1854;p81"/>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855" name="Google Shape;1855;p81"/>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856" name="Google Shape;1856;p81"/>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1857" name="Google Shape;1857;p81"/>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1858" name="Google Shape;1858;p81"/>
              <p:cNvGrpSpPr/>
              <p:nvPr/>
            </p:nvGrpSpPr>
            <p:grpSpPr>
              <a:xfrm>
                <a:off x="8161500" y="3500302"/>
                <a:ext cx="525000" cy="298200"/>
                <a:chOff x="10048800" y="3500302"/>
                <a:chExt cx="525000" cy="298200"/>
              </a:xfrm>
            </p:grpSpPr>
            <p:sp>
              <p:nvSpPr>
                <p:cNvPr id="1859" name="Google Shape;1859;p81"/>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1"/>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1"/>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1"/>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3" name="Google Shape;1863;p81"/>
            <p:cNvGrpSpPr/>
            <p:nvPr/>
          </p:nvGrpSpPr>
          <p:grpSpPr>
            <a:xfrm>
              <a:off x="5189344" y="1893305"/>
              <a:ext cx="690094" cy="334300"/>
              <a:chOff x="7743719" y="3368155"/>
              <a:chExt cx="690094" cy="334300"/>
            </a:xfrm>
          </p:grpSpPr>
          <p:sp>
            <p:nvSpPr>
              <p:cNvPr id="1864" name="Google Shape;1864;p81"/>
              <p:cNvSpPr/>
              <p:nvPr/>
            </p:nvSpPr>
            <p:spPr>
              <a:xfrm>
                <a:off x="7743719" y="336815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1"/>
              <p:cNvSpPr/>
              <p:nvPr/>
            </p:nvSpPr>
            <p:spPr>
              <a:xfrm>
                <a:off x="7893827" y="3451176"/>
                <a:ext cx="158067" cy="150284"/>
              </a:xfrm>
              <a:custGeom>
                <a:avLst/>
                <a:gdLst/>
                <a:ahLst/>
                <a:cxnLst/>
                <a:rect l="l" t="t" r="r" b="b"/>
                <a:pathLst>
                  <a:path w="13730" h="13054" extrusionOk="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1"/>
              <p:cNvSpPr/>
              <p:nvPr/>
            </p:nvSpPr>
            <p:spPr>
              <a:xfrm>
                <a:off x="8125655" y="3451176"/>
                <a:ext cx="158078" cy="150284"/>
              </a:xfrm>
              <a:custGeom>
                <a:avLst/>
                <a:gdLst/>
                <a:ahLst/>
                <a:cxnLst/>
                <a:rect l="l" t="t" r="r" b="b"/>
                <a:pathLst>
                  <a:path w="13731" h="13054" extrusionOk="0">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5"/>
                                        </p:tgtEl>
                                        <p:attrNameLst>
                                          <p:attrName>style.visibility</p:attrName>
                                        </p:attrNameLst>
                                      </p:cBhvr>
                                      <p:to>
                                        <p:strVal val="visible"/>
                                      </p:to>
                                    </p:set>
                                    <p:animEffect transition="in" filter="fade">
                                      <p:cBhvr>
                                        <p:cTn id="7" dur="1000"/>
                                        <p:tgtEl>
                                          <p:spTgt spid="1815"/>
                                        </p:tgtEl>
                                      </p:cBhvr>
                                    </p:animEffect>
                                  </p:childTnLst>
                                </p:cTn>
                              </p:par>
                              <p:par>
                                <p:cTn id="8" presetID="10" presetClass="entr" presetSubtype="0" fill="hold" nodeType="withEffect">
                                  <p:stCondLst>
                                    <p:cond delay="0"/>
                                  </p:stCondLst>
                                  <p:childTnLst>
                                    <p:set>
                                      <p:cBhvr>
                                        <p:cTn id="9" dur="1" fill="hold">
                                          <p:stCondLst>
                                            <p:cond delay="0"/>
                                          </p:stCondLst>
                                        </p:cTn>
                                        <p:tgtEl>
                                          <p:spTgt spid="1816"/>
                                        </p:tgtEl>
                                        <p:attrNameLst>
                                          <p:attrName>style.visibility</p:attrName>
                                        </p:attrNameLst>
                                      </p:cBhvr>
                                      <p:to>
                                        <p:strVal val="visible"/>
                                      </p:to>
                                    </p:set>
                                    <p:animEffect transition="in" filter="fade">
                                      <p:cBhvr>
                                        <p:cTn id="10" dur="1000"/>
                                        <p:tgtEl>
                                          <p:spTgt spid="1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8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sp>
        <p:nvSpPr>
          <p:cNvPr id="1954" name="Google Shape;1954;p83"/>
          <p:cNvSpPr/>
          <p:nvPr/>
        </p:nvSpPr>
        <p:spPr>
          <a:xfrm>
            <a:off x="838200" y="3728975"/>
            <a:ext cx="19812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7" name="Google Shape;1957;p83"/>
          <p:cNvSpPr/>
          <p:nvPr/>
        </p:nvSpPr>
        <p:spPr>
          <a:xfrm>
            <a:off x="1399010" y="2783775"/>
            <a:ext cx="727200" cy="7272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3"/>
          <p:cNvSpPr/>
          <p:nvPr/>
        </p:nvSpPr>
        <p:spPr>
          <a:xfrm>
            <a:off x="3581400" y="3271775"/>
            <a:ext cx="20430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9" name="Google Shape;1959;p83"/>
          <p:cNvSpPr txBox="1"/>
          <p:nvPr/>
        </p:nvSpPr>
        <p:spPr>
          <a:xfrm>
            <a:off x="990600" y="37909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dk1"/>
                </a:solidFill>
                <a:latin typeface="Montserrat"/>
                <a:ea typeface="Montserrat"/>
                <a:cs typeface="Montserrat"/>
                <a:sym typeface="Montserrat"/>
              </a:rPr>
              <a:t>Free Resources</a:t>
            </a:r>
            <a:endParaRPr b="1">
              <a:solidFill>
                <a:schemeClr val="dk1"/>
              </a:solidFill>
              <a:latin typeface="Montserrat"/>
              <a:ea typeface="Montserrat"/>
              <a:cs typeface="Montserrat"/>
              <a:sym typeface="Montserrat"/>
            </a:endParaRPr>
          </a:p>
        </p:txBody>
      </p:sp>
      <p:sp>
        <p:nvSpPr>
          <p:cNvPr id="1961" name="Google Shape;1961;p83"/>
          <p:cNvSpPr/>
          <p:nvPr/>
        </p:nvSpPr>
        <p:spPr>
          <a:xfrm>
            <a:off x="4208410" y="2326575"/>
            <a:ext cx="727200" cy="7272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3"/>
          <p:cNvSpPr/>
          <p:nvPr/>
        </p:nvSpPr>
        <p:spPr>
          <a:xfrm>
            <a:off x="6405200" y="281457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3" name="Google Shape;1963;p83"/>
          <p:cNvSpPr txBox="1"/>
          <p:nvPr/>
        </p:nvSpPr>
        <p:spPr>
          <a:xfrm>
            <a:off x="6477000" y="2876550"/>
            <a:ext cx="18288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smtClean="0">
                <a:solidFill>
                  <a:schemeClr val="dk1"/>
                </a:solidFill>
                <a:latin typeface="Montserrat"/>
                <a:ea typeface="Montserrat"/>
                <a:cs typeface="Montserrat"/>
                <a:sym typeface="Montserrat"/>
              </a:rPr>
              <a:t>Finding Job</a:t>
            </a:r>
            <a:endParaRPr sz="1300" b="1">
              <a:solidFill>
                <a:schemeClr val="dk1"/>
              </a:solidFill>
              <a:latin typeface="Montserrat"/>
              <a:ea typeface="Montserrat"/>
              <a:cs typeface="Montserrat"/>
              <a:sym typeface="Montserrat"/>
            </a:endParaRPr>
          </a:p>
        </p:txBody>
      </p:sp>
      <p:sp>
        <p:nvSpPr>
          <p:cNvPr id="1965" name="Google Shape;1965;p83"/>
          <p:cNvSpPr/>
          <p:nvPr/>
        </p:nvSpPr>
        <p:spPr>
          <a:xfrm>
            <a:off x="7017810" y="1869375"/>
            <a:ext cx="727200" cy="7272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3"/>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3">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3">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3">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0" name="Google Shape;1970;p83"/>
          <p:cNvCxnSpPr>
            <a:stCxn id="1957" idx="6"/>
            <a:endCxn id="1961" idx="2"/>
          </p:cNvCxnSpPr>
          <p:nvPr/>
        </p:nvCxnSpPr>
        <p:spPr>
          <a:xfrm rot="10800000" flipH="1">
            <a:off x="2126210" y="2690175"/>
            <a:ext cx="2082300" cy="457200"/>
          </a:xfrm>
          <a:prstGeom prst="bentConnector3">
            <a:avLst>
              <a:gd name="adj1" fmla="val 49998"/>
            </a:avLst>
          </a:prstGeom>
          <a:noFill/>
          <a:ln w="9525" cap="flat" cmpd="sng">
            <a:solidFill>
              <a:schemeClr val="accent4"/>
            </a:solidFill>
            <a:prstDash val="solid"/>
            <a:round/>
            <a:headEnd type="none" w="med" len="med"/>
            <a:tailEnd type="none" w="med" len="med"/>
          </a:ln>
        </p:spPr>
      </p:cxnSp>
      <p:cxnSp>
        <p:nvCxnSpPr>
          <p:cNvPr id="1971" name="Google Shape;1971;p83"/>
          <p:cNvCxnSpPr>
            <a:stCxn id="1961" idx="6"/>
            <a:endCxn id="1965" idx="2"/>
          </p:cNvCxnSpPr>
          <p:nvPr/>
        </p:nvCxnSpPr>
        <p:spPr>
          <a:xfrm rot="10800000" flipH="1">
            <a:off x="4935610" y="2232975"/>
            <a:ext cx="2082300" cy="457200"/>
          </a:xfrm>
          <a:prstGeom prst="bentConnector3">
            <a:avLst>
              <a:gd name="adj1" fmla="val 49998"/>
            </a:avLst>
          </a:prstGeom>
          <a:noFill/>
          <a:ln w="9525" cap="flat" cmpd="sng">
            <a:solidFill>
              <a:schemeClr val="accent4"/>
            </a:solidFill>
            <a:prstDash val="solid"/>
            <a:round/>
            <a:headEnd type="none" w="med" len="med"/>
            <a:tailEnd type="none" w="med" len="med"/>
          </a:ln>
        </p:spPr>
      </p:cxnSp>
      <p:grpSp>
        <p:nvGrpSpPr>
          <p:cNvPr id="1972" name="Google Shape;1972;p83"/>
          <p:cNvGrpSpPr/>
          <p:nvPr/>
        </p:nvGrpSpPr>
        <p:grpSpPr>
          <a:xfrm>
            <a:off x="4385988" y="2503263"/>
            <a:ext cx="372025" cy="373825"/>
            <a:chOff x="5595375" y="2232325"/>
            <a:chExt cx="372025" cy="373825"/>
          </a:xfrm>
        </p:grpSpPr>
        <p:sp>
          <p:nvSpPr>
            <p:cNvPr id="1973" name="Google Shape;1973;p83"/>
            <p:cNvSpPr/>
            <p:nvPr/>
          </p:nvSpPr>
          <p:spPr>
            <a:xfrm>
              <a:off x="5595375" y="2232325"/>
              <a:ext cx="372025" cy="219050"/>
            </a:xfrm>
            <a:custGeom>
              <a:avLst/>
              <a:gdLst/>
              <a:ahLst/>
              <a:cxnLst/>
              <a:rect l="l" t="t" r="r" b="b"/>
              <a:pathLst>
                <a:path w="14881" h="8762" extrusionOk="0">
                  <a:moveTo>
                    <a:pt x="5799" y="1"/>
                  </a:moveTo>
                  <a:cubicBezTo>
                    <a:pt x="3926" y="1"/>
                    <a:pt x="2284" y="1303"/>
                    <a:pt x="1784" y="3105"/>
                  </a:cubicBezTo>
                  <a:cubicBezTo>
                    <a:pt x="696" y="3587"/>
                    <a:pt x="0" y="4657"/>
                    <a:pt x="0" y="5853"/>
                  </a:cubicBezTo>
                  <a:cubicBezTo>
                    <a:pt x="0" y="7013"/>
                    <a:pt x="660" y="8030"/>
                    <a:pt x="1624" y="8529"/>
                  </a:cubicBezTo>
                  <a:lnTo>
                    <a:pt x="1624" y="7423"/>
                  </a:lnTo>
                  <a:cubicBezTo>
                    <a:pt x="1624" y="6692"/>
                    <a:pt x="2213" y="6103"/>
                    <a:pt x="2944" y="6103"/>
                  </a:cubicBezTo>
                  <a:lnTo>
                    <a:pt x="11937" y="6103"/>
                  </a:lnTo>
                  <a:cubicBezTo>
                    <a:pt x="12651" y="6103"/>
                    <a:pt x="13257" y="6692"/>
                    <a:pt x="13257" y="7423"/>
                  </a:cubicBezTo>
                  <a:lnTo>
                    <a:pt x="13257" y="8761"/>
                  </a:lnTo>
                  <a:cubicBezTo>
                    <a:pt x="14185" y="8458"/>
                    <a:pt x="14881" y="7584"/>
                    <a:pt x="14881" y="6549"/>
                  </a:cubicBezTo>
                  <a:cubicBezTo>
                    <a:pt x="14881" y="5282"/>
                    <a:pt x="13846" y="4247"/>
                    <a:pt x="12579" y="4247"/>
                  </a:cubicBezTo>
                  <a:lnTo>
                    <a:pt x="12419" y="4247"/>
                  </a:lnTo>
                  <a:cubicBezTo>
                    <a:pt x="12240" y="3712"/>
                    <a:pt x="11937" y="3230"/>
                    <a:pt x="11509" y="2873"/>
                  </a:cubicBezTo>
                  <a:cubicBezTo>
                    <a:pt x="10972" y="2403"/>
                    <a:pt x="10277" y="2139"/>
                    <a:pt x="9557" y="2139"/>
                  </a:cubicBezTo>
                  <a:cubicBezTo>
                    <a:pt x="9512" y="2139"/>
                    <a:pt x="9467" y="2140"/>
                    <a:pt x="9421" y="2142"/>
                  </a:cubicBezTo>
                  <a:cubicBezTo>
                    <a:pt x="8690" y="839"/>
                    <a:pt x="7298" y="1"/>
                    <a:pt x="5799"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3"/>
            <p:cNvSpPr/>
            <p:nvPr/>
          </p:nvSpPr>
          <p:spPr>
            <a:xfrm>
              <a:off x="5657825" y="2407175"/>
              <a:ext cx="246700" cy="87900"/>
            </a:xfrm>
            <a:custGeom>
              <a:avLst/>
              <a:gdLst/>
              <a:ahLst/>
              <a:cxnLst/>
              <a:rect l="l" t="t" r="r" b="b"/>
              <a:pathLst>
                <a:path w="9868" h="3516" extrusionOk="0">
                  <a:moveTo>
                    <a:pt x="3765" y="1357"/>
                  </a:moveTo>
                  <a:cubicBezTo>
                    <a:pt x="3997" y="1357"/>
                    <a:pt x="4193" y="1553"/>
                    <a:pt x="4193" y="1803"/>
                  </a:cubicBezTo>
                  <a:cubicBezTo>
                    <a:pt x="4193" y="2053"/>
                    <a:pt x="3997" y="2231"/>
                    <a:pt x="3765" y="2231"/>
                  </a:cubicBezTo>
                  <a:lnTo>
                    <a:pt x="1445" y="2231"/>
                  </a:lnTo>
                  <a:cubicBezTo>
                    <a:pt x="1196" y="2231"/>
                    <a:pt x="999" y="2053"/>
                    <a:pt x="999" y="1803"/>
                  </a:cubicBezTo>
                  <a:cubicBezTo>
                    <a:pt x="999" y="1553"/>
                    <a:pt x="1196" y="1357"/>
                    <a:pt x="1445" y="1357"/>
                  </a:cubicBezTo>
                  <a:close/>
                  <a:moveTo>
                    <a:pt x="6584" y="1357"/>
                  </a:moveTo>
                  <a:cubicBezTo>
                    <a:pt x="6816" y="1357"/>
                    <a:pt x="7012" y="1553"/>
                    <a:pt x="7012" y="1803"/>
                  </a:cubicBezTo>
                  <a:cubicBezTo>
                    <a:pt x="7012" y="2035"/>
                    <a:pt x="6816" y="2231"/>
                    <a:pt x="6584" y="2231"/>
                  </a:cubicBezTo>
                  <a:cubicBezTo>
                    <a:pt x="6334" y="2231"/>
                    <a:pt x="6138" y="2035"/>
                    <a:pt x="6138" y="1803"/>
                  </a:cubicBezTo>
                  <a:cubicBezTo>
                    <a:pt x="6138" y="1553"/>
                    <a:pt x="6334" y="1357"/>
                    <a:pt x="6584" y="1357"/>
                  </a:cubicBezTo>
                  <a:close/>
                  <a:moveTo>
                    <a:pt x="8440" y="1357"/>
                  </a:moveTo>
                  <a:cubicBezTo>
                    <a:pt x="8690" y="1357"/>
                    <a:pt x="8886" y="1553"/>
                    <a:pt x="8886" y="1803"/>
                  </a:cubicBezTo>
                  <a:cubicBezTo>
                    <a:pt x="8886" y="2035"/>
                    <a:pt x="8690" y="2231"/>
                    <a:pt x="8440" y="2231"/>
                  </a:cubicBezTo>
                  <a:cubicBezTo>
                    <a:pt x="8208" y="2231"/>
                    <a:pt x="8012" y="2035"/>
                    <a:pt x="8012" y="1803"/>
                  </a:cubicBezTo>
                  <a:cubicBezTo>
                    <a:pt x="8012" y="1553"/>
                    <a:pt x="8208" y="1357"/>
                    <a:pt x="8440" y="1357"/>
                  </a:cubicBezTo>
                  <a:close/>
                  <a:moveTo>
                    <a:pt x="446" y="1"/>
                  </a:moveTo>
                  <a:cubicBezTo>
                    <a:pt x="196" y="1"/>
                    <a:pt x="0" y="179"/>
                    <a:pt x="0" y="429"/>
                  </a:cubicBezTo>
                  <a:lnTo>
                    <a:pt x="0" y="3516"/>
                  </a:lnTo>
                  <a:lnTo>
                    <a:pt x="9867" y="3516"/>
                  </a:lnTo>
                  <a:lnTo>
                    <a:pt x="9867" y="429"/>
                  </a:lnTo>
                  <a:cubicBezTo>
                    <a:pt x="9867" y="179"/>
                    <a:pt x="9671" y="1"/>
                    <a:pt x="9439"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3"/>
            <p:cNvSpPr/>
            <p:nvPr/>
          </p:nvSpPr>
          <p:spPr>
            <a:xfrm>
              <a:off x="5657825" y="2516925"/>
              <a:ext cx="246700" cy="89225"/>
            </a:xfrm>
            <a:custGeom>
              <a:avLst/>
              <a:gdLst/>
              <a:ahLst/>
              <a:cxnLst/>
              <a:rect l="l" t="t" r="r" b="b"/>
              <a:pathLst>
                <a:path w="9868" h="3569" extrusionOk="0">
                  <a:moveTo>
                    <a:pt x="3765" y="1231"/>
                  </a:moveTo>
                  <a:cubicBezTo>
                    <a:pt x="3997" y="1231"/>
                    <a:pt x="4193" y="1428"/>
                    <a:pt x="4193" y="1677"/>
                  </a:cubicBezTo>
                  <a:cubicBezTo>
                    <a:pt x="4193" y="1909"/>
                    <a:pt x="3997" y="2106"/>
                    <a:pt x="3765" y="2106"/>
                  </a:cubicBezTo>
                  <a:lnTo>
                    <a:pt x="1445" y="2106"/>
                  </a:lnTo>
                  <a:cubicBezTo>
                    <a:pt x="1196" y="2106"/>
                    <a:pt x="999" y="1909"/>
                    <a:pt x="999" y="1677"/>
                  </a:cubicBezTo>
                  <a:cubicBezTo>
                    <a:pt x="999" y="1428"/>
                    <a:pt x="1196" y="1231"/>
                    <a:pt x="1445" y="1231"/>
                  </a:cubicBezTo>
                  <a:close/>
                  <a:moveTo>
                    <a:pt x="6584" y="1231"/>
                  </a:moveTo>
                  <a:cubicBezTo>
                    <a:pt x="6816" y="1231"/>
                    <a:pt x="7012" y="1428"/>
                    <a:pt x="7012" y="1677"/>
                  </a:cubicBezTo>
                  <a:cubicBezTo>
                    <a:pt x="7012" y="1909"/>
                    <a:pt x="6816" y="2106"/>
                    <a:pt x="6584" y="2106"/>
                  </a:cubicBezTo>
                  <a:cubicBezTo>
                    <a:pt x="6334" y="2106"/>
                    <a:pt x="6138" y="1909"/>
                    <a:pt x="6138" y="1677"/>
                  </a:cubicBezTo>
                  <a:cubicBezTo>
                    <a:pt x="6138" y="1428"/>
                    <a:pt x="6334" y="1231"/>
                    <a:pt x="6584" y="1231"/>
                  </a:cubicBezTo>
                  <a:close/>
                  <a:moveTo>
                    <a:pt x="8440" y="1231"/>
                  </a:moveTo>
                  <a:cubicBezTo>
                    <a:pt x="8690" y="1231"/>
                    <a:pt x="8886" y="1428"/>
                    <a:pt x="8886" y="1677"/>
                  </a:cubicBezTo>
                  <a:cubicBezTo>
                    <a:pt x="8886" y="1909"/>
                    <a:pt x="8690" y="2106"/>
                    <a:pt x="8440" y="2106"/>
                  </a:cubicBezTo>
                  <a:cubicBezTo>
                    <a:pt x="8208" y="2106"/>
                    <a:pt x="8012" y="1909"/>
                    <a:pt x="8012" y="1677"/>
                  </a:cubicBezTo>
                  <a:cubicBezTo>
                    <a:pt x="8012" y="1428"/>
                    <a:pt x="8208" y="1231"/>
                    <a:pt x="8440" y="1231"/>
                  </a:cubicBezTo>
                  <a:close/>
                  <a:moveTo>
                    <a:pt x="0" y="0"/>
                  </a:moveTo>
                  <a:lnTo>
                    <a:pt x="0" y="3140"/>
                  </a:lnTo>
                  <a:cubicBezTo>
                    <a:pt x="0" y="3372"/>
                    <a:pt x="196" y="3569"/>
                    <a:pt x="446" y="3569"/>
                  </a:cubicBezTo>
                  <a:lnTo>
                    <a:pt x="9439" y="3569"/>
                  </a:lnTo>
                  <a:cubicBezTo>
                    <a:pt x="9671" y="3569"/>
                    <a:pt x="9867" y="3372"/>
                    <a:pt x="9867" y="3140"/>
                  </a:cubicBezTo>
                  <a:lnTo>
                    <a:pt x="9867"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83"/>
          <p:cNvGrpSpPr/>
          <p:nvPr/>
        </p:nvGrpSpPr>
        <p:grpSpPr>
          <a:xfrm>
            <a:off x="1608250" y="2960688"/>
            <a:ext cx="308700" cy="373375"/>
            <a:chOff x="5061425" y="3391200"/>
            <a:chExt cx="308700" cy="373375"/>
          </a:xfrm>
        </p:grpSpPr>
        <p:sp>
          <p:nvSpPr>
            <p:cNvPr id="1977" name="Google Shape;1977;p83"/>
            <p:cNvSpPr/>
            <p:nvPr/>
          </p:nvSpPr>
          <p:spPr>
            <a:xfrm>
              <a:off x="5205500" y="3600400"/>
              <a:ext cx="22325" cy="21900"/>
            </a:xfrm>
            <a:custGeom>
              <a:avLst/>
              <a:gdLst/>
              <a:ahLst/>
              <a:cxnLst/>
              <a:rect l="l" t="t" r="r" b="b"/>
              <a:pathLst>
                <a:path w="893" h="876" extrusionOk="0">
                  <a:moveTo>
                    <a:pt x="447" y="1"/>
                  </a:moveTo>
                  <a:cubicBezTo>
                    <a:pt x="197" y="1"/>
                    <a:pt x="1" y="197"/>
                    <a:pt x="1" y="447"/>
                  </a:cubicBezTo>
                  <a:cubicBezTo>
                    <a:pt x="1" y="679"/>
                    <a:pt x="197" y="875"/>
                    <a:pt x="447" y="875"/>
                  </a:cubicBezTo>
                  <a:cubicBezTo>
                    <a:pt x="697" y="875"/>
                    <a:pt x="893" y="679"/>
                    <a:pt x="893" y="447"/>
                  </a:cubicBezTo>
                  <a:cubicBezTo>
                    <a:pt x="893" y="197"/>
                    <a:pt x="697" y="1"/>
                    <a:pt x="447"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3"/>
            <p:cNvSpPr/>
            <p:nvPr/>
          </p:nvSpPr>
          <p:spPr>
            <a:xfrm>
              <a:off x="5061425" y="3460900"/>
              <a:ext cx="37500" cy="36500"/>
            </a:xfrm>
            <a:custGeom>
              <a:avLst/>
              <a:gdLst/>
              <a:ahLst/>
              <a:cxnLst/>
              <a:rect l="l" t="t" r="r" b="b"/>
              <a:pathLst>
                <a:path w="1500" h="1460" extrusionOk="0">
                  <a:moveTo>
                    <a:pt x="482" y="1"/>
                  </a:moveTo>
                  <a:cubicBezTo>
                    <a:pt x="371" y="1"/>
                    <a:pt x="259" y="41"/>
                    <a:pt x="179" y="121"/>
                  </a:cubicBezTo>
                  <a:cubicBezTo>
                    <a:pt x="1" y="299"/>
                    <a:pt x="1" y="585"/>
                    <a:pt x="179" y="746"/>
                  </a:cubicBezTo>
                  <a:lnTo>
                    <a:pt x="893" y="1459"/>
                  </a:lnTo>
                  <a:cubicBezTo>
                    <a:pt x="1089" y="1245"/>
                    <a:pt x="1285" y="1031"/>
                    <a:pt x="1499" y="835"/>
                  </a:cubicBezTo>
                  <a:lnTo>
                    <a:pt x="786" y="121"/>
                  </a:lnTo>
                  <a:cubicBezTo>
                    <a:pt x="705" y="41"/>
                    <a:pt x="594" y="1"/>
                    <a:pt x="482"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3"/>
            <p:cNvSpPr/>
            <p:nvPr/>
          </p:nvSpPr>
          <p:spPr>
            <a:xfrm>
              <a:off x="5172950" y="3391200"/>
              <a:ext cx="87450" cy="45525"/>
            </a:xfrm>
            <a:custGeom>
              <a:avLst/>
              <a:gdLst/>
              <a:ahLst/>
              <a:cxnLst/>
              <a:rect l="l" t="t" r="r" b="b"/>
              <a:pathLst>
                <a:path w="3498" h="1821" extrusionOk="0">
                  <a:moveTo>
                    <a:pt x="428" y="1"/>
                  </a:moveTo>
                  <a:cubicBezTo>
                    <a:pt x="196" y="1"/>
                    <a:pt x="0" y="197"/>
                    <a:pt x="0" y="429"/>
                  </a:cubicBezTo>
                  <a:cubicBezTo>
                    <a:pt x="0" y="679"/>
                    <a:pt x="196" y="875"/>
                    <a:pt x="428" y="875"/>
                  </a:cubicBezTo>
                  <a:lnTo>
                    <a:pt x="1303" y="875"/>
                  </a:lnTo>
                  <a:lnTo>
                    <a:pt x="1303" y="1821"/>
                  </a:lnTo>
                  <a:cubicBezTo>
                    <a:pt x="1463" y="1803"/>
                    <a:pt x="1606" y="1803"/>
                    <a:pt x="1749" y="1803"/>
                  </a:cubicBezTo>
                  <a:cubicBezTo>
                    <a:pt x="1892" y="1803"/>
                    <a:pt x="2034" y="1803"/>
                    <a:pt x="2195" y="1821"/>
                  </a:cubicBezTo>
                  <a:lnTo>
                    <a:pt x="2195" y="875"/>
                  </a:lnTo>
                  <a:lnTo>
                    <a:pt x="3069" y="875"/>
                  </a:lnTo>
                  <a:cubicBezTo>
                    <a:pt x="3301" y="875"/>
                    <a:pt x="3497" y="679"/>
                    <a:pt x="3497" y="429"/>
                  </a:cubicBezTo>
                  <a:cubicBezTo>
                    <a:pt x="3497" y="197"/>
                    <a:pt x="3301" y="1"/>
                    <a:pt x="3069"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3"/>
            <p:cNvSpPr/>
            <p:nvPr/>
          </p:nvSpPr>
          <p:spPr>
            <a:xfrm>
              <a:off x="5063200" y="3458125"/>
              <a:ext cx="306925" cy="306450"/>
            </a:xfrm>
            <a:custGeom>
              <a:avLst/>
              <a:gdLst/>
              <a:ahLst/>
              <a:cxnLst/>
              <a:rect l="l" t="t" r="r" b="b"/>
              <a:pathLst>
                <a:path w="12277" h="12258" extrusionOk="0">
                  <a:moveTo>
                    <a:pt x="6139" y="1749"/>
                  </a:moveTo>
                  <a:cubicBezTo>
                    <a:pt x="6389" y="1749"/>
                    <a:pt x="6585" y="1945"/>
                    <a:pt x="6585" y="2195"/>
                  </a:cubicBezTo>
                  <a:cubicBezTo>
                    <a:pt x="6585" y="2427"/>
                    <a:pt x="6389" y="2623"/>
                    <a:pt x="6139" y="2623"/>
                  </a:cubicBezTo>
                  <a:cubicBezTo>
                    <a:pt x="5889" y="2623"/>
                    <a:pt x="5693" y="2427"/>
                    <a:pt x="5693" y="2195"/>
                  </a:cubicBezTo>
                  <a:cubicBezTo>
                    <a:pt x="5693" y="1945"/>
                    <a:pt x="5889" y="1749"/>
                    <a:pt x="6139" y="1749"/>
                  </a:cubicBezTo>
                  <a:close/>
                  <a:moveTo>
                    <a:pt x="2196" y="5692"/>
                  </a:moveTo>
                  <a:cubicBezTo>
                    <a:pt x="2445" y="5692"/>
                    <a:pt x="2642" y="5888"/>
                    <a:pt x="2642" y="6138"/>
                  </a:cubicBezTo>
                  <a:cubicBezTo>
                    <a:pt x="2642" y="6370"/>
                    <a:pt x="2445" y="6566"/>
                    <a:pt x="2196" y="6566"/>
                  </a:cubicBezTo>
                  <a:cubicBezTo>
                    <a:pt x="1964" y="6566"/>
                    <a:pt x="1767" y="6370"/>
                    <a:pt x="1767" y="6138"/>
                  </a:cubicBezTo>
                  <a:cubicBezTo>
                    <a:pt x="1767" y="5888"/>
                    <a:pt x="1964" y="5692"/>
                    <a:pt x="2196" y="5692"/>
                  </a:cubicBezTo>
                  <a:close/>
                  <a:moveTo>
                    <a:pt x="10082" y="5692"/>
                  </a:moveTo>
                  <a:cubicBezTo>
                    <a:pt x="10314" y="5692"/>
                    <a:pt x="10510" y="5888"/>
                    <a:pt x="10510" y="6138"/>
                  </a:cubicBezTo>
                  <a:cubicBezTo>
                    <a:pt x="10510" y="6370"/>
                    <a:pt x="10314" y="6566"/>
                    <a:pt x="10082" y="6566"/>
                  </a:cubicBezTo>
                  <a:cubicBezTo>
                    <a:pt x="9832" y="6566"/>
                    <a:pt x="9636" y="6370"/>
                    <a:pt x="9636" y="6138"/>
                  </a:cubicBezTo>
                  <a:cubicBezTo>
                    <a:pt x="9636" y="5888"/>
                    <a:pt x="9832" y="5692"/>
                    <a:pt x="10082" y="5692"/>
                  </a:cubicBezTo>
                  <a:close/>
                  <a:moveTo>
                    <a:pt x="7736" y="4095"/>
                  </a:moveTo>
                  <a:cubicBezTo>
                    <a:pt x="7847" y="4095"/>
                    <a:pt x="7959" y="4140"/>
                    <a:pt x="8048" y="4229"/>
                  </a:cubicBezTo>
                  <a:cubicBezTo>
                    <a:pt x="8209" y="4389"/>
                    <a:pt x="8209" y="4675"/>
                    <a:pt x="8048" y="4853"/>
                  </a:cubicBezTo>
                  <a:lnTo>
                    <a:pt x="7316" y="5567"/>
                  </a:lnTo>
                  <a:cubicBezTo>
                    <a:pt x="7406" y="5745"/>
                    <a:pt x="7459" y="5924"/>
                    <a:pt x="7459" y="6138"/>
                  </a:cubicBezTo>
                  <a:cubicBezTo>
                    <a:pt x="7459" y="6852"/>
                    <a:pt x="6870" y="7440"/>
                    <a:pt x="6139" y="7440"/>
                  </a:cubicBezTo>
                  <a:cubicBezTo>
                    <a:pt x="5407" y="7440"/>
                    <a:pt x="4818" y="6852"/>
                    <a:pt x="4818" y="6138"/>
                  </a:cubicBezTo>
                  <a:cubicBezTo>
                    <a:pt x="4818" y="5406"/>
                    <a:pt x="5407" y="4818"/>
                    <a:pt x="6139" y="4818"/>
                  </a:cubicBezTo>
                  <a:cubicBezTo>
                    <a:pt x="6335" y="4818"/>
                    <a:pt x="6531" y="4871"/>
                    <a:pt x="6710" y="4943"/>
                  </a:cubicBezTo>
                  <a:lnTo>
                    <a:pt x="7423" y="4229"/>
                  </a:lnTo>
                  <a:cubicBezTo>
                    <a:pt x="7513" y="4140"/>
                    <a:pt x="7624" y="4095"/>
                    <a:pt x="7736" y="4095"/>
                  </a:cubicBezTo>
                  <a:close/>
                  <a:moveTo>
                    <a:pt x="6139" y="9635"/>
                  </a:moveTo>
                  <a:cubicBezTo>
                    <a:pt x="6389" y="9635"/>
                    <a:pt x="6585" y="9831"/>
                    <a:pt x="6585" y="10081"/>
                  </a:cubicBezTo>
                  <a:cubicBezTo>
                    <a:pt x="6585" y="10313"/>
                    <a:pt x="6389" y="10509"/>
                    <a:pt x="6139" y="10509"/>
                  </a:cubicBezTo>
                  <a:cubicBezTo>
                    <a:pt x="5889" y="10509"/>
                    <a:pt x="5693" y="10313"/>
                    <a:pt x="5693" y="10081"/>
                  </a:cubicBezTo>
                  <a:cubicBezTo>
                    <a:pt x="5693" y="9831"/>
                    <a:pt x="5889" y="9635"/>
                    <a:pt x="6139" y="9635"/>
                  </a:cubicBezTo>
                  <a:close/>
                  <a:moveTo>
                    <a:pt x="6139" y="0"/>
                  </a:moveTo>
                  <a:cubicBezTo>
                    <a:pt x="2767" y="0"/>
                    <a:pt x="1" y="2748"/>
                    <a:pt x="1" y="6138"/>
                  </a:cubicBezTo>
                  <a:cubicBezTo>
                    <a:pt x="1" y="9510"/>
                    <a:pt x="2767" y="12258"/>
                    <a:pt x="6139" y="12258"/>
                  </a:cubicBezTo>
                  <a:cubicBezTo>
                    <a:pt x="9511" y="12258"/>
                    <a:pt x="12277" y="9510"/>
                    <a:pt x="12277" y="6138"/>
                  </a:cubicBezTo>
                  <a:cubicBezTo>
                    <a:pt x="12277" y="2748"/>
                    <a:pt x="9511" y="0"/>
                    <a:pt x="6139"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83"/>
          <p:cNvGrpSpPr/>
          <p:nvPr/>
        </p:nvGrpSpPr>
        <p:grpSpPr>
          <a:xfrm>
            <a:off x="7195475" y="2101600"/>
            <a:ext cx="373825" cy="262750"/>
            <a:chOff x="5594475" y="3446525"/>
            <a:chExt cx="373825" cy="262750"/>
          </a:xfrm>
        </p:grpSpPr>
        <p:sp>
          <p:nvSpPr>
            <p:cNvPr id="1982" name="Google Shape;1982;p83"/>
            <p:cNvSpPr/>
            <p:nvPr/>
          </p:nvSpPr>
          <p:spPr>
            <a:xfrm>
              <a:off x="5649350" y="3621825"/>
              <a:ext cx="21875" cy="21875"/>
            </a:xfrm>
            <a:custGeom>
              <a:avLst/>
              <a:gdLst/>
              <a:ahLst/>
              <a:cxnLst/>
              <a:rect l="l" t="t" r="r" b="b"/>
              <a:pathLst>
                <a:path w="875" h="875" extrusionOk="0">
                  <a:moveTo>
                    <a:pt x="0" y="0"/>
                  </a:moveTo>
                  <a:lnTo>
                    <a:pt x="0" y="875"/>
                  </a:lnTo>
                  <a:lnTo>
                    <a:pt x="874" y="875"/>
                  </a:lnTo>
                  <a:lnTo>
                    <a:pt x="874"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3"/>
            <p:cNvSpPr/>
            <p:nvPr/>
          </p:nvSpPr>
          <p:spPr>
            <a:xfrm>
              <a:off x="5891550" y="3512100"/>
              <a:ext cx="21875" cy="21875"/>
            </a:xfrm>
            <a:custGeom>
              <a:avLst/>
              <a:gdLst/>
              <a:ahLst/>
              <a:cxnLst/>
              <a:rect l="l" t="t" r="r" b="b"/>
              <a:pathLst>
                <a:path w="875" h="875" extrusionOk="0">
                  <a:moveTo>
                    <a:pt x="1" y="0"/>
                  </a:moveTo>
                  <a:lnTo>
                    <a:pt x="1" y="874"/>
                  </a:lnTo>
                  <a:lnTo>
                    <a:pt x="875" y="874"/>
                  </a:lnTo>
                  <a:lnTo>
                    <a:pt x="875"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3"/>
            <p:cNvSpPr/>
            <p:nvPr/>
          </p:nvSpPr>
          <p:spPr>
            <a:xfrm>
              <a:off x="5726075" y="3512100"/>
              <a:ext cx="110650" cy="131600"/>
            </a:xfrm>
            <a:custGeom>
              <a:avLst/>
              <a:gdLst/>
              <a:ahLst/>
              <a:cxnLst/>
              <a:rect l="l" t="t" r="r" b="b"/>
              <a:pathLst>
                <a:path w="4426" h="5264" extrusionOk="0">
                  <a:moveTo>
                    <a:pt x="2213" y="0"/>
                  </a:moveTo>
                  <a:cubicBezTo>
                    <a:pt x="1963" y="0"/>
                    <a:pt x="1767" y="196"/>
                    <a:pt x="1767" y="446"/>
                  </a:cubicBezTo>
                  <a:lnTo>
                    <a:pt x="1767" y="4389"/>
                  </a:lnTo>
                  <a:lnTo>
                    <a:pt x="0" y="4389"/>
                  </a:lnTo>
                  <a:lnTo>
                    <a:pt x="0" y="5264"/>
                  </a:lnTo>
                  <a:lnTo>
                    <a:pt x="2213" y="5264"/>
                  </a:lnTo>
                  <a:cubicBezTo>
                    <a:pt x="2445" y="5264"/>
                    <a:pt x="2641" y="5067"/>
                    <a:pt x="2641" y="4818"/>
                  </a:cubicBezTo>
                  <a:lnTo>
                    <a:pt x="2641" y="874"/>
                  </a:lnTo>
                  <a:lnTo>
                    <a:pt x="4425" y="874"/>
                  </a:lnTo>
                  <a:lnTo>
                    <a:pt x="4425"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3"/>
            <p:cNvSpPr/>
            <p:nvPr/>
          </p:nvSpPr>
          <p:spPr>
            <a:xfrm>
              <a:off x="5594475" y="3446525"/>
              <a:ext cx="131625" cy="262750"/>
            </a:xfrm>
            <a:custGeom>
              <a:avLst/>
              <a:gdLst/>
              <a:ahLst/>
              <a:cxnLst/>
              <a:rect l="l" t="t" r="r" b="b"/>
              <a:pathLst>
                <a:path w="5265" h="10510" extrusionOk="0">
                  <a:moveTo>
                    <a:pt x="3498" y="2623"/>
                  </a:moveTo>
                  <a:cubicBezTo>
                    <a:pt x="3747" y="2623"/>
                    <a:pt x="3944" y="2819"/>
                    <a:pt x="3944" y="3069"/>
                  </a:cubicBezTo>
                  <a:cubicBezTo>
                    <a:pt x="3944" y="3301"/>
                    <a:pt x="3747" y="3497"/>
                    <a:pt x="3498" y="3497"/>
                  </a:cubicBezTo>
                  <a:lnTo>
                    <a:pt x="1749" y="3497"/>
                  </a:lnTo>
                  <a:cubicBezTo>
                    <a:pt x="1517" y="3497"/>
                    <a:pt x="1321" y="3301"/>
                    <a:pt x="1321" y="3069"/>
                  </a:cubicBezTo>
                  <a:cubicBezTo>
                    <a:pt x="1321" y="2819"/>
                    <a:pt x="1517" y="2623"/>
                    <a:pt x="1749" y="2623"/>
                  </a:cubicBezTo>
                  <a:close/>
                  <a:moveTo>
                    <a:pt x="3498" y="4372"/>
                  </a:moveTo>
                  <a:cubicBezTo>
                    <a:pt x="3747" y="4372"/>
                    <a:pt x="3944" y="4568"/>
                    <a:pt x="3944" y="4818"/>
                  </a:cubicBezTo>
                  <a:cubicBezTo>
                    <a:pt x="3944" y="5050"/>
                    <a:pt x="3747" y="5246"/>
                    <a:pt x="3498" y="5246"/>
                  </a:cubicBezTo>
                  <a:lnTo>
                    <a:pt x="1749" y="5246"/>
                  </a:lnTo>
                  <a:cubicBezTo>
                    <a:pt x="1517" y="5246"/>
                    <a:pt x="1321" y="5050"/>
                    <a:pt x="1321" y="4818"/>
                  </a:cubicBezTo>
                  <a:cubicBezTo>
                    <a:pt x="1321" y="4568"/>
                    <a:pt x="1517" y="4372"/>
                    <a:pt x="1749" y="4372"/>
                  </a:cubicBezTo>
                  <a:close/>
                  <a:moveTo>
                    <a:pt x="447" y="0"/>
                  </a:moveTo>
                  <a:cubicBezTo>
                    <a:pt x="197" y="0"/>
                    <a:pt x="1" y="196"/>
                    <a:pt x="1" y="446"/>
                  </a:cubicBezTo>
                  <a:lnTo>
                    <a:pt x="1" y="10063"/>
                  </a:lnTo>
                  <a:cubicBezTo>
                    <a:pt x="1" y="10313"/>
                    <a:pt x="197" y="10509"/>
                    <a:pt x="447" y="10509"/>
                  </a:cubicBezTo>
                  <a:lnTo>
                    <a:pt x="4818" y="10509"/>
                  </a:lnTo>
                  <a:cubicBezTo>
                    <a:pt x="5068" y="10509"/>
                    <a:pt x="5264" y="10313"/>
                    <a:pt x="5264" y="10063"/>
                  </a:cubicBezTo>
                  <a:lnTo>
                    <a:pt x="5264" y="7887"/>
                  </a:lnTo>
                  <a:lnTo>
                    <a:pt x="3944" y="7887"/>
                  </a:lnTo>
                  <a:lnTo>
                    <a:pt x="3944" y="8315"/>
                  </a:lnTo>
                  <a:cubicBezTo>
                    <a:pt x="3944" y="8565"/>
                    <a:pt x="3747" y="8761"/>
                    <a:pt x="3498" y="8761"/>
                  </a:cubicBezTo>
                  <a:lnTo>
                    <a:pt x="1749" y="8761"/>
                  </a:lnTo>
                  <a:cubicBezTo>
                    <a:pt x="1517" y="8761"/>
                    <a:pt x="1321" y="8565"/>
                    <a:pt x="1321" y="8315"/>
                  </a:cubicBezTo>
                  <a:lnTo>
                    <a:pt x="1321" y="6566"/>
                  </a:lnTo>
                  <a:cubicBezTo>
                    <a:pt x="1321" y="6334"/>
                    <a:pt x="1517" y="6138"/>
                    <a:pt x="1749" y="6138"/>
                  </a:cubicBezTo>
                  <a:lnTo>
                    <a:pt x="3498" y="6138"/>
                  </a:lnTo>
                  <a:cubicBezTo>
                    <a:pt x="3747" y="6138"/>
                    <a:pt x="3944" y="6334"/>
                    <a:pt x="3944" y="6566"/>
                  </a:cubicBezTo>
                  <a:lnTo>
                    <a:pt x="3944" y="7012"/>
                  </a:lnTo>
                  <a:lnTo>
                    <a:pt x="5264" y="7012"/>
                  </a:lnTo>
                  <a:lnTo>
                    <a:pt x="5264" y="446"/>
                  </a:lnTo>
                  <a:cubicBezTo>
                    <a:pt x="5264" y="196"/>
                    <a:pt x="5068" y="0"/>
                    <a:pt x="4818"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3"/>
            <p:cNvSpPr/>
            <p:nvPr/>
          </p:nvSpPr>
          <p:spPr>
            <a:xfrm>
              <a:off x="5836700" y="3446525"/>
              <a:ext cx="131600" cy="262750"/>
            </a:xfrm>
            <a:custGeom>
              <a:avLst/>
              <a:gdLst/>
              <a:ahLst/>
              <a:cxnLst/>
              <a:rect l="l" t="t" r="r" b="b"/>
              <a:pathLst>
                <a:path w="5264" h="10510" extrusionOk="0">
                  <a:moveTo>
                    <a:pt x="3515" y="5246"/>
                  </a:moveTo>
                  <a:cubicBezTo>
                    <a:pt x="3747" y="5246"/>
                    <a:pt x="3943" y="5442"/>
                    <a:pt x="3943" y="5692"/>
                  </a:cubicBezTo>
                  <a:cubicBezTo>
                    <a:pt x="3943" y="5942"/>
                    <a:pt x="3747" y="6138"/>
                    <a:pt x="3515" y="6138"/>
                  </a:cubicBezTo>
                  <a:lnTo>
                    <a:pt x="1749" y="6138"/>
                  </a:lnTo>
                  <a:cubicBezTo>
                    <a:pt x="1517" y="6138"/>
                    <a:pt x="1320" y="5942"/>
                    <a:pt x="1320" y="5692"/>
                  </a:cubicBezTo>
                  <a:cubicBezTo>
                    <a:pt x="1320" y="5442"/>
                    <a:pt x="1517" y="5246"/>
                    <a:pt x="1749" y="5246"/>
                  </a:cubicBezTo>
                  <a:close/>
                  <a:moveTo>
                    <a:pt x="3515" y="7012"/>
                  </a:moveTo>
                  <a:cubicBezTo>
                    <a:pt x="3747" y="7012"/>
                    <a:pt x="3943" y="7209"/>
                    <a:pt x="3943" y="7441"/>
                  </a:cubicBezTo>
                  <a:cubicBezTo>
                    <a:pt x="3943" y="7690"/>
                    <a:pt x="3747" y="7887"/>
                    <a:pt x="3515" y="7887"/>
                  </a:cubicBezTo>
                  <a:lnTo>
                    <a:pt x="1749" y="7887"/>
                  </a:lnTo>
                  <a:cubicBezTo>
                    <a:pt x="1517" y="7887"/>
                    <a:pt x="1320" y="7690"/>
                    <a:pt x="1320" y="7441"/>
                  </a:cubicBezTo>
                  <a:cubicBezTo>
                    <a:pt x="1320" y="7209"/>
                    <a:pt x="1517" y="7012"/>
                    <a:pt x="1749" y="7012"/>
                  </a:cubicBezTo>
                  <a:close/>
                  <a:moveTo>
                    <a:pt x="446" y="0"/>
                  </a:moveTo>
                  <a:cubicBezTo>
                    <a:pt x="196" y="0"/>
                    <a:pt x="0" y="196"/>
                    <a:pt x="0" y="446"/>
                  </a:cubicBezTo>
                  <a:lnTo>
                    <a:pt x="0" y="2623"/>
                  </a:lnTo>
                  <a:lnTo>
                    <a:pt x="1320" y="2623"/>
                  </a:lnTo>
                  <a:lnTo>
                    <a:pt x="1320" y="2195"/>
                  </a:lnTo>
                  <a:cubicBezTo>
                    <a:pt x="1320" y="1945"/>
                    <a:pt x="1517" y="1749"/>
                    <a:pt x="1749" y="1749"/>
                  </a:cubicBezTo>
                  <a:lnTo>
                    <a:pt x="3515" y="1749"/>
                  </a:lnTo>
                  <a:cubicBezTo>
                    <a:pt x="3747" y="1749"/>
                    <a:pt x="3943" y="1945"/>
                    <a:pt x="3943" y="2195"/>
                  </a:cubicBezTo>
                  <a:lnTo>
                    <a:pt x="3943" y="3943"/>
                  </a:lnTo>
                  <a:cubicBezTo>
                    <a:pt x="3943" y="4175"/>
                    <a:pt x="3747" y="4372"/>
                    <a:pt x="3515" y="4372"/>
                  </a:cubicBezTo>
                  <a:lnTo>
                    <a:pt x="1749" y="4372"/>
                  </a:lnTo>
                  <a:cubicBezTo>
                    <a:pt x="1517" y="4372"/>
                    <a:pt x="1320" y="4175"/>
                    <a:pt x="1320" y="3943"/>
                  </a:cubicBezTo>
                  <a:lnTo>
                    <a:pt x="1320" y="3497"/>
                  </a:lnTo>
                  <a:lnTo>
                    <a:pt x="0" y="3497"/>
                  </a:lnTo>
                  <a:lnTo>
                    <a:pt x="0" y="10063"/>
                  </a:lnTo>
                  <a:cubicBezTo>
                    <a:pt x="0" y="10313"/>
                    <a:pt x="196" y="10509"/>
                    <a:pt x="446" y="10509"/>
                  </a:cubicBezTo>
                  <a:lnTo>
                    <a:pt x="4818" y="10509"/>
                  </a:lnTo>
                  <a:cubicBezTo>
                    <a:pt x="5067" y="10509"/>
                    <a:pt x="5264" y="10313"/>
                    <a:pt x="5264" y="10063"/>
                  </a:cubicBezTo>
                  <a:lnTo>
                    <a:pt x="5264" y="446"/>
                  </a:lnTo>
                  <a:cubicBezTo>
                    <a:pt x="5264" y="196"/>
                    <a:pt x="5067" y="0"/>
                    <a:pt x="4818"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87" name="Google Shape;1987;p83"/>
          <p:cNvCxnSpPr>
            <a:stCxn id="1957" idx="4"/>
            <a:endCxn id="1954" idx="0"/>
          </p:cNvCxnSpPr>
          <p:nvPr/>
        </p:nvCxnSpPr>
        <p:spPr>
          <a:xfrm rot="16200000" flipH="1">
            <a:off x="1686705" y="3586880"/>
            <a:ext cx="218000" cy="66190"/>
          </a:xfrm>
          <a:prstGeom prst="straightConnector1">
            <a:avLst/>
          </a:prstGeom>
          <a:noFill/>
          <a:ln w="9525" cap="flat" cmpd="sng">
            <a:solidFill>
              <a:schemeClr val="accent4"/>
            </a:solidFill>
            <a:prstDash val="solid"/>
            <a:round/>
            <a:headEnd type="none" w="med" len="med"/>
            <a:tailEnd type="none" w="med" len="med"/>
          </a:ln>
        </p:spPr>
      </p:cxnSp>
      <p:cxnSp>
        <p:nvCxnSpPr>
          <p:cNvPr id="1988" name="Google Shape;1988;p83"/>
          <p:cNvCxnSpPr>
            <a:stCxn id="1961" idx="4"/>
            <a:endCxn id="1958" idx="0"/>
          </p:cNvCxnSpPr>
          <p:nvPr/>
        </p:nvCxnSpPr>
        <p:spPr>
          <a:xfrm rot="16200000" flipH="1">
            <a:off x="4478455" y="3147330"/>
            <a:ext cx="218000" cy="30890"/>
          </a:xfrm>
          <a:prstGeom prst="straightConnector1">
            <a:avLst/>
          </a:prstGeom>
          <a:noFill/>
          <a:ln w="9525" cap="flat" cmpd="sng">
            <a:solidFill>
              <a:schemeClr val="accent4"/>
            </a:solidFill>
            <a:prstDash val="solid"/>
            <a:round/>
            <a:headEnd type="none" w="med" len="med"/>
            <a:tailEnd type="none" w="med" len="med"/>
          </a:ln>
        </p:spPr>
      </p:cxnSp>
      <p:cxnSp>
        <p:nvCxnSpPr>
          <p:cNvPr id="1989" name="Google Shape;1989;p83"/>
          <p:cNvCxnSpPr>
            <a:stCxn id="1965" idx="4"/>
            <a:endCxn id="1962" idx="0"/>
          </p:cNvCxnSpPr>
          <p:nvPr/>
        </p:nvCxnSpPr>
        <p:spPr>
          <a:xfrm>
            <a:off x="7381410" y="2596575"/>
            <a:ext cx="0" cy="218100"/>
          </a:xfrm>
          <a:prstGeom prst="straightConnector1">
            <a:avLst/>
          </a:prstGeom>
          <a:noFill/>
          <a:ln w="9525" cap="flat" cmpd="sng">
            <a:solidFill>
              <a:schemeClr val="accent4"/>
            </a:solidFill>
            <a:prstDash val="solid"/>
            <a:round/>
            <a:headEnd type="none" w="med" len="med"/>
            <a:tailEnd type="none" w="med" len="med"/>
          </a:ln>
        </p:spPr>
      </p:cxnSp>
      <p:sp>
        <p:nvSpPr>
          <p:cNvPr id="1990" name="Google Shape;1990;p83"/>
          <p:cNvSpPr/>
          <p:nvPr/>
        </p:nvSpPr>
        <p:spPr>
          <a:xfrm>
            <a:off x="1110850" y="2227675"/>
            <a:ext cx="1303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1" name="Google Shape;1991;p83"/>
          <p:cNvSpPr txBox="1"/>
          <p:nvPr/>
        </p:nvSpPr>
        <p:spPr>
          <a:xfrm>
            <a:off x="1218004" y="2300575"/>
            <a:ext cx="10893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Goal 1</a:t>
            </a:r>
            <a:endParaRPr sz="1800" b="1">
              <a:solidFill>
                <a:schemeClr val="dk1"/>
              </a:solidFill>
              <a:latin typeface="Montserrat"/>
              <a:ea typeface="Montserrat"/>
              <a:cs typeface="Montserrat"/>
              <a:sym typeface="Montserrat"/>
            </a:endParaRPr>
          </a:p>
        </p:txBody>
      </p:sp>
      <p:sp>
        <p:nvSpPr>
          <p:cNvPr id="1992" name="Google Shape;1992;p83"/>
          <p:cNvSpPr/>
          <p:nvPr/>
        </p:nvSpPr>
        <p:spPr>
          <a:xfrm>
            <a:off x="3920263" y="1770463"/>
            <a:ext cx="1303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3" name="Google Shape;1993;p83"/>
          <p:cNvSpPr txBox="1"/>
          <p:nvPr/>
        </p:nvSpPr>
        <p:spPr>
          <a:xfrm>
            <a:off x="4027417" y="1843363"/>
            <a:ext cx="10893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Goal 2</a:t>
            </a:r>
            <a:endParaRPr sz="1800" b="1">
              <a:solidFill>
                <a:schemeClr val="dk1"/>
              </a:solidFill>
              <a:latin typeface="Montserrat"/>
              <a:ea typeface="Montserrat"/>
              <a:cs typeface="Montserrat"/>
              <a:sym typeface="Montserrat"/>
            </a:endParaRPr>
          </a:p>
        </p:txBody>
      </p:sp>
      <p:sp>
        <p:nvSpPr>
          <p:cNvPr id="1994" name="Google Shape;1994;p83"/>
          <p:cNvSpPr/>
          <p:nvPr/>
        </p:nvSpPr>
        <p:spPr>
          <a:xfrm>
            <a:off x="6730625" y="1313263"/>
            <a:ext cx="1303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5" name="Google Shape;1995;p83"/>
          <p:cNvSpPr txBox="1"/>
          <p:nvPr/>
        </p:nvSpPr>
        <p:spPr>
          <a:xfrm>
            <a:off x="6837779" y="1386163"/>
            <a:ext cx="10893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Goal 3</a:t>
            </a:r>
            <a:endParaRPr sz="1800" b="1">
              <a:solidFill>
                <a:schemeClr val="dk1"/>
              </a:solidFill>
              <a:latin typeface="Montserrat"/>
              <a:ea typeface="Montserrat"/>
              <a:cs typeface="Montserrat"/>
              <a:sym typeface="Montserrat"/>
            </a:endParaRPr>
          </a:p>
        </p:txBody>
      </p:sp>
      <p:cxnSp>
        <p:nvCxnSpPr>
          <p:cNvPr id="1996" name="Google Shape;1996;p83"/>
          <p:cNvCxnSpPr>
            <a:endCxn id="1990" idx="2"/>
          </p:cNvCxnSpPr>
          <p:nvPr/>
        </p:nvCxnSpPr>
        <p:spPr>
          <a:xfrm rot="10800000">
            <a:off x="1762600" y="2565775"/>
            <a:ext cx="0" cy="218100"/>
          </a:xfrm>
          <a:prstGeom prst="straightConnector1">
            <a:avLst/>
          </a:prstGeom>
          <a:noFill/>
          <a:ln w="9525" cap="flat" cmpd="sng">
            <a:solidFill>
              <a:schemeClr val="accent4"/>
            </a:solidFill>
            <a:prstDash val="solid"/>
            <a:round/>
            <a:headEnd type="none" w="med" len="med"/>
            <a:tailEnd type="none" w="med" len="med"/>
          </a:ln>
        </p:spPr>
      </p:cxnSp>
      <p:cxnSp>
        <p:nvCxnSpPr>
          <p:cNvPr id="1997" name="Google Shape;1997;p83"/>
          <p:cNvCxnSpPr>
            <a:stCxn id="1961" idx="0"/>
            <a:endCxn id="1992" idx="2"/>
          </p:cNvCxnSpPr>
          <p:nvPr/>
        </p:nvCxnSpPr>
        <p:spPr>
          <a:xfrm rot="10800000">
            <a:off x="4572010" y="2108475"/>
            <a:ext cx="0" cy="218100"/>
          </a:xfrm>
          <a:prstGeom prst="straightConnector1">
            <a:avLst/>
          </a:prstGeom>
          <a:noFill/>
          <a:ln w="9525" cap="flat" cmpd="sng">
            <a:solidFill>
              <a:schemeClr val="accent4"/>
            </a:solidFill>
            <a:prstDash val="solid"/>
            <a:round/>
            <a:headEnd type="none" w="med" len="med"/>
            <a:tailEnd type="none" w="med" len="med"/>
          </a:ln>
        </p:spPr>
      </p:cxnSp>
      <p:cxnSp>
        <p:nvCxnSpPr>
          <p:cNvPr id="1998" name="Google Shape;1998;p83"/>
          <p:cNvCxnSpPr>
            <a:stCxn id="1965" idx="0"/>
            <a:endCxn id="1994" idx="2"/>
          </p:cNvCxnSpPr>
          <p:nvPr/>
        </p:nvCxnSpPr>
        <p:spPr>
          <a:xfrm rot="10800000" flipH="1">
            <a:off x="7381410" y="1651275"/>
            <a:ext cx="900" cy="218100"/>
          </a:xfrm>
          <a:prstGeom prst="straightConnector1">
            <a:avLst/>
          </a:prstGeom>
          <a:noFill/>
          <a:ln w="9525" cap="flat" cmpd="sng">
            <a:solidFill>
              <a:schemeClr val="accent4"/>
            </a:solidFill>
            <a:prstDash val="solid"/>
            <a:round/>
            <a:headEnd type="none" w="med" len="med"/>
            <a:tailEnd type="none" w="med" len="med"/>
          </a:ln>
        </p:spPr>
      </p:cxnSp>
      <p:sp>
        <p:nvSpPr>
          <p:cNvPr id="1955" name="Google Shape;1955;p83"/>
          <p:cNvSpPr txBox="1"/>
          <p:nvPr/>
        </p:nvSpPr>
        <p:spPr>
          <a:xfrm>
            <a:off x="3429000" y="3282925"/>
            <a:ext cx="2329700" cy="2794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dk1"/>
                </a:solidFill>
                <a:latin typeface="Montserrat"/>
                <a:ea typeface="Montserrat"/>
                <a:cs typeface="Montserrat"/>
                <a:sym typeface="Montserrat"/>
              </a:rPr>
              <a:t>Skill Development</a:t>
            </a:r>
            <a:endParaRPr b="1">
              <a:solidFill>
                <a:schemeClr val="dk1"/>
              </a:solidFill>
              <a:latin typeface="Montserrat"/>
              <a:ea typeface="Montserrat"/>
              <a:cs typeface="Montserrat"/>
              <a:sym typeface="Montserra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55"/>
                                        </p:tgtEl>
                                        <p:attrNameLst>
                                          <p:attrName>style.visibility</p:attrName>
                                        </p:attrNameLst>
                                      </p:cBhvr>
                                      <p:to>
                                        <p:strVal val="visible"/>
                                      </p:to>
                                    </p:set>
                                    <p:animEffect transition="in" filter="fade">
                                      <p:cBhvr>
                                        <p:cTn id="7" dur="1000"/>
                                        <p:tgtEl>
                                          <p:spTgt spid="195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59"/>
                                        </p:tgtEl>
                                        <p:attrNameLst>
                                          <p:attrName>style.visibility</p:attrName>
                                        </p:attrNameLst>
                                      </p:cBhvr>
                                      <p:to>
                                        <p:strVal val="visible"/>
                                      </p:to>
                                    </p:set>
                                    <p:animEffect transition="in" filter="fade">
                                      <p:cBhvr>
                                        <p:cTn id="11" dur="1000"/>
                                        <p:tgtEl>
                                          <p:spTgt spid="195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963"/>
                                        </p:tgtEl>
                                        <p:attrNameLst>
                                          <p:attrName>style.visibility</p:attrName>
                                        </p:attrNameLst>
                                      </p:cBhvr>
                                      <p:to>
                                        <p:strVal val="visible"/>
                                      </p:to>
                                    </p:set>
                                    <p:animEffect transition="in" filter="fade">
                                      <p:cBhvr>
                                        <p:cTn id="15" dur="1000"/>
                                        <p:tgtEl>
                                          <p:spTgt spid="1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81"/>
          <p:cNvSpPr/>
          <p:nvPr/>
        </p:nvSpPr>
        <p:spPr>
          <a:xfrm>
            <a:off x="2143200" y="120015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1"/>
          <p:cNvSpPr txBox="1">
            <a:spLocks noGrp="1"/>
          </p:cNvSpPr>
          <p:nvPr>
            <p:ph type="title"/>
          </p:nvPr>
        </p:nvSpPr>
        <p:spPr>
          <a:xfrm>
            <a:off x="860100" y="2114550"/>
            <a:ext cx="3457500" cy="12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Features</a:t>
            </a:r>
            <a:endParaRPr/>
          </a:p>
        </p:txBody>
      </p:sp>
      <p:sp>
        <p:nvSpPr>
          <p:cNvPr id="1816" name="Google Shape;1816;p81"/>
          <p:cNvSpPr txBox="1">
            <a:spLocks noGrp="1"/>
          </p:cNvSpPr>
          <p:nvPr>
            <p:ph type="title" idx="2"/>
          </p:nvPr>
        </p:nvSpPr>
        <p:spPr>
          <a:xfrm>
            <a:off x="2143200" y="1323450"/>
            <a:ext cx="8913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03.</a:t>
            </a:r>
            <a:endParaRPr/>
          </a:p>
        </p:txBody>
      </p:sp>
      <p:sp>
        <p:nvSpPr>
          <p:cNvPr id="1818" name="Google Shape;1818;p8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1880;p82"/>
          <p:cNvGrpSpPr/>
          <p:nvPr/>
        </p:nvGrpSpPr>
        <p:grpSpPr>
          <a:xfrm>
            <a:off x="4876800" y="1303644"/>
            <a:ext cx="3293177" cy="2872933"/>
            <a:chOff x="2947116" y="1303644"/>
            <a:chExt cx="3293177" cy="2872933"/>
          </a:xfrm>
        </p:grpSpPr>
        <p:sp>
          <p:nvSpPr>
            <p:cNvPr id="55" name="Google Shape;1881;p82"/>
            <p:cNvSpPr/>
            <p:nvPr/>
          </p:nvSpPr>
          <p:spPr>
            <a:xfrm>
              <a:off x="3648175" y="1836650"/>
              <a:ext cx="1586100" cy="1834800"/>
            </a:xfrm>
            <a:prstGeom prst="roundRect">
              <a:avLst>
                <a:gd name="adj" fmla="val 8693"/>
              </a:avLst>
            </a:prstGeom>
            <a:solidFill>
              <a:schemeClr val="accent6"/>
            </a:solidFill>
            <a:ln>
              <a:noFill/>
            </a:ln>
            <a:effectLst>
              <a:outerShdw blurRad="57150" dist="19050" dir="5400000" algn="bl" rotWithShape="0">
                <a:schemeClr val="dk1">
                  <a:alpha val="50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82;p82"/>
            <p:cNvSpPr/>
            <p:nvPr/>
          </p:nvSpPr>
          <p:spPr>
            <a:xfrm flipH="1">
              <a:off x="3038591" y="2866188"/>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1883;p82"/>
            <p:cNvGrpSpPr/>
            <p:nvPr/>
          </p:nvGrpSpPr>
          <p:grpSpPr>
            <a:xfrm rot="-5400000">
              <a:off x="5234218" y="1303644"/>
              <a:ext cx="761751" cy="761751"/>
              <a:chOff x="5289166" y="402821"/>
              <a:chExt cx="801000" cy="801000"/>
            </a:xfrm>
          </p:grpSpPr>
          <p:sp>
            <p:nvSpPr>
              <p:cNvPr id="110" name="Google Shape;1884;p82"/>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3000" endPos="2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85;p82"/>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3000" endPos="2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886;p82"/>
            <p:cNvGrpSpPr/>
            <p:nvPr/>
          </p:nvGrpSpPr>
          <p:grpSpPr>
            <a:xfrm>
              <a:off x="3405345" y="2685934"/>
              <a:ext cx="1173841" cy="1490643"/>
              <a:chOff x="2950295" y="2685934"/>
              <a:chExt cx="1173841" cy="1490643"/>
            </a:xfrm>
          </p:grpSpPr>
          <p:sp>
            <p:nvSpPr>
              <p:cNvPr id="97" name="Google Shape;1887;p82"/>
              <p:cNvSpPr/>
              <p:nvPr/>
            </p:nvSpPr>
            <p:spPr>
              <a:xfrm>
                <a:off x="2950295" y="2685934"/>
                <a:ext cx="1173841" cy="1490643"/>
              </a:xfrm>
              <a:custGeom>
                <a:avLst/>
                <a:gdLst/>
                <a:ahLst/>
                <a:cxnLst/>
                <a:rect l="l" t="t" r="r" b="b"/>
                <a:pathLst>
                  <a:path w="93199" h="118352" extrusionOk="0">
                    <a:moveTo>
                      <a:pt x="7177" y="0"/>
                    </a:moveTo>
                    <a:cubicBezTo>
                      <a:pt x="3218" y="0"/>
                      <a:pt x="0" y="3217"/>
                      <a:pt x="0" y="7177"/>
                    </a:cubicBezTo>
                    <a:lnTo>
                      <a:pt x="0" y="111174"/>
                    </a:lnTo>
                    <a:cubicBezTo>
                      <a:pt x="0" y="115134"/>
                      <a:pt x="3218" y="118351"/>
                      <a:pt x="7177" y="118351"/>
                    </a:cubicBezTo>
                    <a:lnTo>
                      <a:pt x="86022" y="118351"/>
                    </a:lnTo>
                    <a:cubicBezTo>
                      <a:pt x="89998" y="118351"/>
                      <a:pt x="93199" y="115134"/>
                      <a:pt x="93199" y="111174"/>
                    </a:cubicBezTo>
                    <a:lnTo>
                      <a:pt x="93199" y="7177"/>
                    </a:lnTo>
                    <a:cubicBezTo>
                      <a:pt x="93199" y="3217"/>
                      <a:pt x="89998" y="0"/>
                      <a:pt x="86022" y="0"/>
                    </a:cubicBezTo>
                    <a:close/>
                  </a:path>
                </a:pathLst>
              </a:custGeom>
              <a:solidFill>
                <a:schemeClr val="lt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88;p82"/>
              <p:cNvSpPr/>
              <p:nvPr/>
            </p:nvSpPr>
            <p:spPr>
              <a:xfrm>
                <a:off x="3421348" y="2846344"/>
                <a:ext cx="626626" cy="52836"/>
              </a:xfrm>
              <a:custGeom>
                <a:avLst/>
                <a:gdLst/>
                <a:ahLst/>
                <a:cxnLst/>
                <a:rect l="l" t="t" r="r" b="b"/>
                <a:pathLst>
                  <a:path w="49752" h="4195" extrusionOk="0">
                    <a:moveTo>
                      <a:pt x="2107" y="1"/>
                    </a:moveTo>
                    <a:cubicBezTo>
                      <a:pt x="944" y="1"/>
                      <a:pt x="1" y="944"/>
                      <a:pt x="1" y="2106"/>
                    </a:cubicBezTo>
                    <a:cubicBezTo>
                      <a:pt x="1" y="3269"/>
                      <a:pt x="944" y="4195"/>
                      <a:pt x="2107" y="4195"/>
                    </a:cubicBezTo>
                    <a:lnTo>
                      <a:pt x="47645" y="4195"/>
                    </a:lnTo>
                    <a:cubicBezTo>
                      <a:pt x="48808" y="4195"/>
                      <a:pt x="49751" y="3269"/>
                      <a:pt x="49751" y="2106"/>
                    </a:cubicBezTo>
                    <a:cubicBezTo>
                      <a:pt x="49751" y="944"/>
                      <a:pt x="48808" y="1"/>
                      <a:pt x="47645"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89;p82"/>
              <p:cNvSpPr/>
              <p:nvPr/>
            </p:nvSpPr>
            <p:spPr>
              <a:xfrm>
                <a:off x="3421348" y="2948615"/>
                <a:ext cx="475121" cy="53063"/>
              </a:xfrm>
              <a:custGeom>
                <a:avLst/>
                <a:gdLst/>
                <a:ahLst/>
                <a:cxnLst/>
                <a:rect l="l" t="t" r="r" b="b"/>
                <a:pathLst>
                  <a:path w="37723" h="4213" extrusionOk="0">
                    <a:moveTo>
                      <a:pt x="2107" y="1"/>
                    </a:moveTo>
                    <a:cubicBezTo>
                      <a:pt x="944" y="1"/>
                      <a:pt x="1" y="944"/>
                      <a:pt x="1" y="2106"/>
                    </a:cubicBezTo>
                    <a:cubicBezTo>
                      <a:pt x="1" y="3269"/>
                      <a:pt x="944" y="4213"/>
                      <a:pt x="2107" y="4213"/>
                    </a:cubicBezTo>
                    <a:lnTo>
                      <a:pt x="35616" y="4213"/>
                    </a:lnTo>
                    <a:cubicBezTo>
                      <a:pt x="36779" y="4213"/>
                      <a:pt x="37722" y="3269"/>
                      <a:pt x="37722" y="2106"/>
                    </a:cubicBezTo>
                    <a:cubicBezTo>
                      <a:pt x="37722" y="944"/>
                      <a:pt x="36779" y="1"/>
                      <a:pt x="35616"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90;p82"/>
              <p:cNvSpPr/>
              <p:nvPr/>
            </p:nvSpPr>
            <p:spPr>
              <a:xfrm>
                <a:off x="3421348" y="3184582"/>
                <a:ext cx="626626" cy="52836"/>
              </a:xfrm>
              <a:custGeom>
                <a:avLst/>
                <a:gdLst/>
                <a:ahLst/>
                <a:cxnLst/>
                <a:rect l="l" t="t" r="r" b="b"/>
                <a:pathLst>
                  <a:path w="49752" h="4195" extrusionOk="0">
                    <a:moveTo>
                      <a:pt x="2107" y="0"/>
                    </a:moveTo>
                    <a:cubicBezTo>
                      <a:pt x="944" y="0"/>
                      <a:pt x="1" y="944"/>
                      <a:pt x="1" y="2089"/>
                    </a:cubicBezTo>
                    <a:cubicBezTo>
                      <a:pt x="1" y="3251"/>
                      <a:pt x="944" y="4194"/>
                      <a:pt x="2107" y="4194"/>
                    </a:cubicBezTo>
                    <a:lnTo>
                      <a:pt x="47645" y="4194"/>
                    </a:lnTo>
                    <a:cubicBezTo>
                      <a:pt x="48808" y="4194"/>
                      <a:pt x="49751" y="3251"/>
                      <a:pt x="49751" y="2089"/>
                    </a:cubicBezTo>
                    <a:cubicBezTo>
                      <a:pt x="49751" y="944"/>
                      <a:pt x="48808" y="0"/>
                      <a:pt x="47645"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91;p82"/>
              <p:cNvSpPr/>
              <p:nvPr/>
            </p:nvSpPr>
            <p:spPr>
              <a:xfrm>
                <a:off x="3421348" y="3286854"/>
                <a:ext cx="475121" cy="52836"/>
              </a:xfrm>
              <a:custGeom>
                <a:avLst/>
                <a:gdLst/>
                <a:ahLst/>
                <a:cxnLst/>
                <a:rect l="l" t="t" r="r" b="b"/>
                <a:pathLst>
                  <a:path w="37723" h="4195" extrusionOk="0">
                    <a:moveTo>
                      <a:pt x="2107" y="0"/>
                    </a:moveTo>
                    <a:cubicBezTo>
                      <a:pt x="944" y="0"/>
                      <a:pt x="1" y="944"/>
                      <a:pt x="1" y="2106"/>
                    </a:cubicBezTo>
                    <a:cubicBezTo>
                      <a:pt x="1" y="3251"/>
                      <a:pt x="944" y="4195"/>
                      <a:pt x="2107" y="4195"/>
                    </a:cubicBezTo>
                    <a:lnTo>
                      <a:pt x="35616" y="4195"/>
                    </a:lnTo>
                    <a:cubicBezTo>
                      <a:pt x="36779" y="4195"/>
                      <a:pt x="37722" y="3251"/>
                      <a:pt x="37722" y="2106"/>
                    </a:cubicBezTo>
                    <a:cubicBezTo>
                      <a:pt x="37722" y="944"/>
                      <a:pt x="36779" y="0"/>
                      <a:pt x="35616"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92;p82"/>
              <p:cNvSpPr/>
              <p:nvPr/>
            </p:nvSpPr>
            <p:spPr>
              <a:xfrm>
                <a:off x="3421348" y="3522594"/>
                <a:ext cx="626626" cy="53050"/>
              </a:xfrm>
              <a:custGeom>
                <a:avLst/>
                <a:gdLst/>
                <a:ahLst/>
                <a:cxnLst/>
                <a:rect l="l" t="t" r="r" b="b"/>
                <a:pathLst>
                  <a:path w="49752" h="4212" extrusionOk="0">
                    <a:moveTo>
                      <a:pt x="2107" y="0"/>
                    </a:moveTo>
                    <a:cubicBezTo>
                      <a:pt x="944" y="0"/>
                      <a:pt x="1" y="944"/>
                      <a:pt x="1" y="2107"/>
                    </a:cubicBezTo>
                    <a:cubicBezTo>
                      <a:pt x="1" y="3268"/>
                      <a:pt x="944" y="4212"/>
                      <a:pt x="2107" y="4212"/>
                    </a:cubicBezTo>
                    <a:lnTo>
                      <a:pt x="47645" y="4212"/>
                    </a:lnTo>
                    <a:cubicBezTo>
                      <a:pt x="48808" y="4212"/>
                      <a:pt x="49751" y="3268"/>
                      <a:pt x="49751" y="2107"/>
                    </a:cubicBezTo>
                    <a:cubicBezTo>
                      <a:pt x="49751" y="944"/>
                      <a:pt x="48808" y="0"/>
                      <a:pt x="47645"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93;p82"/>
              <p:cNvSpPr/>
              <p:nvPr/>
            </p:nvSpPr>
            <p:spPr>
              <a:xfrm>
                <a:off x="3421348" y="3625080"/>
                <a:ext cx="475121" cy="52849"/>
              </a:xfrm>
              <a:custGeom>
                <a:avLst/>
                <a:gdLst/>
                <a:ahLst/>
                <a:cxnLst/>
                <a:rect l="l" t="t" r="r" b="b"/>
                <a:pathLst>
                  <a:path w="37723" h="4196" extrusionOk="0">
                    <a:moveTo>
                      <a:pt x="2107" y="1"/>
                    </a:moveTo>
                    <a:cubicBezTo>
                      <a:pt x="944" y="1"/>
                      <a:pt x="1" y="927"/>
                      <a:pt x="1" y="2090"/>
                    </a:cubicBezTo>
                    <a:cubicBezTo>
                      <a:pt x="1" y="3252"/>
                      <a:pt x="944" y="4195"/>
                      <a:pt x="2107" y="4195"/>
                    </a:cubicBezTo>
                    <a:lnTo>
                      <a:pt x="35616" y="4195"/>
                    </a:lnTo>
                    <a:cubicBezTo>
                      <a:pt x="36779" y="4195"/>
                      <a:pt x="37722" y="3252"/>
                      <a:pt x="37722" y="2090"/>
                    </a:cubicBezTo>
                    <a:cubicBezTo>
                      <a:pt x="37722" y="927"/>
                      <a:pt x="36779" y="1"/>
                      <a:pt x="35616"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94;p82"/>
              <p:cNvSpPr/>
              <p:nvPr/>
            </p:nvSpPr>
            <p:spPr>
              <a:xfrm>
                <a:off x="3421348" y="3860821"/>
                <a:ext cx="547467" cy="52861"/>
              </a:xfrm>
              <a:custGeom>
                <a:avLst/>
                <a:gdLst/>
                <a:ahLst/>
                <a:cxnLst/>
                <a:rect l="l" t="t" r="r" b="b"/>
                <a:pathLst>
                  <a:path w="43467" h="4197" extrusionOk="0">
                    <a:moveTo>
                      <a:pt x="2107" y="1"/>
                    </a:moveTo>
                    <a:cubicBezTo>
                      <a:pt x="944" y="1"/>
                      <a:pt x="1" y="944"/>
                      <a:pt x="1" y="2107"/>
                    </a:cubicBezTo>
                    <a:cubicBezTo>
                      <a:pt x="1" y="3269"/>
                      <a:pt x="944" y="4196"/>
                      <a:pt x="2107" y="4196"/>
                    </a:cubicBezTo>
                    <a:lnTo>
                      <a:pt x="41377" y="4196"/>
                    </a:lnTo>
                    <a:cubicBezTo>
                      <a:pt x="42541" y="4196"/>
                      <a:pt x="43466" y="3269"/>
                      <a:pt x="43466" y="2107"/>
                    </a:cubicBezTo>
                    <a:cubicBezTo>
                      <a:pt x="43466" y="944"/>
                      <a:pt x="42541" y="1"/>
                      <a:pt x="41377"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95;p82"/>
              <p:cNvSpPr/>
              <p:nvPr/>
            </p:nvSpPr>
            <p:spPr>
              <a:xfrm>
                <a:off x="3421348" y="3963092"/>
                <a:ext cx="395962" cy="53063"/>
              </a:xfrm>
              <a:custGeom>
                <a:avLst/>
                <a:gdLst/>
                <a:ahLst/>
                <a:cxnLst/>
                <a:rect l="l" t="t" r="r" b="b"/>
                <a:pathLst>
                  <a:path w="31438" h="4213" extrusionOk="0">
                    <a:moveTo>
                      <a:pt x="2107" y="1"/>
                    </a:moveTo>
                    <a:cubicBezTo>
                      <a:pt x="944" y="1"/>
                      <a:pt x="1" y="944"/>
                      <a:pt x="1" y="2108"/>
                    </a:cubicBezTo>
                    <a:cubicBezTo>
                      <a:pt x="1" y="3269"/>
                      <a:pt x="944" y="4213"/>
                      <a:pt x="2107" y="4213"/>
                    </a:cubicBezTo>
                    <a:lnTo>
                      <a:pt x="29332" y="4213"/>
                    </a:lnTo>
                    <a:cubicBezTo>
                      <a:pt x="30494" y="4213"/>
                      <a:pt x="31438" y="3269"/>
                      <a:pt x="31438" y="2108"/>
                    </a:cubicBezTo>
                    <a:cubicBezTo>
                      <a:pt x="31438" y="944"/>
                      <a:pt x="30494" y="1"/>
                      <a:pt x="29332"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96;p82"/>
              <p:cNvSpPr/>
              <p:nvPr/>
            </p:nvSpPr>
            <p:spPr>
              <a:xfrm>
                <a:off x="3089482" y="3148926"/>
                <a:ext cx="226634" cy="226634"/>
              </a:xfrm>
              <a:custGeom>
                <a:avLst/>
                <a:gdLst/>
                <a:ahLst/>
                <a:cxnLst/>
                <a:rect l="l" t="t" r="r" b="b"/>
                <a:pathLst>
                  <a:path w="17994" h="17994" extrusionOk="0">
                    <a:moveTo>
                      <a:pt x="8997" y="1"/>
                    </a:moveTo>
                    <a:cubicBezTo>
                      <a:pt x="4028" y="1"/>
                      <a:pt x="1" y="4027"/>
                      <a:pt x="1" y="8997"/>
                    </a:cubicBezTo>
                    <a:cubicBezTo>
                      <a:pt x="1" y="13950"/>
                      <a:pt x="4028" y="17994"/>
                      <a:pt x="8997" y="17994"/>
                    </a:cubicBezTo>
                    <a:cubicBezTo>
                      <a:pt x="13968" y="17994"/>
                      <a:pt x="17994" y="13950"/>
                      <a:pt x="17994" y="8997"/>
                    </a:cubicBezTo>
                    <a:cubicBezTo>
                      <a:pt x="17994" y="4027"/>
                      <a:pt x="13968" y="1"/>
                      <a:pt x="8997"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97;p82"/>
              <p:cNvSpPr/>
              <p:nvPr/>
            </p:nvSpPr>
            <p:spPr>
              <a:xfrm>
                <a:off x="3089482" y="3486938"/>
                <a:ext cx="226634" cy="226634"/>
              </a:xfrm>
              <a:custGeom>
                <a:avLst/>
                <a:gdLst/>
                <a:ahLst/>
                <a:cxnLst/>
                <a:rect l="l" t="t" r="r" b="b"/>
                <a:pathLst>
                  <a:path w="17994" h="17994" extrusionOk="0">
                    <a:moveTo>
                      <a:pt x="8997" y="1"/>
                    </a:moveTo>
                    <a:cubicBezTo>
                      <a:pt x="4028" y="1"/>
                      <a:pt x="1" y="4028"/>
                      <a:pt x="1" y="8997"/>
                    </a:cubicBezTo>
                    <a:cubicBezTo>
                      <a:pt x="1" y="13968"/>
                      <a:pt x="4028" y="17994"/>
                      <a:pt x="8997" y="17994"/>
                    </a:cubicBezTo>
                    <a:cubicBezTo>
                      <a:pt x="13968" y="17994"/>
                      <a:pt x="17994" y="13968"/>
                      <a:pt x="17994" y="8997"/>
                    </a:cubicBezTo>
                    <a:cubicBezTo>
                      <a:pt x="17994" y="4028"/>
                      <a:pt x="13968" y="1"/>
                      <a:pt x="8997"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98;p82"/>
              <p:cNvSpPr/>
              <p:nvPr/>
            </p:nvSpPr>
            <p:spPr>
              <a:xfrm>
                <a:off x="3089482" y="3825177"/>
                <a:ext cx="226634" cy="226634"/>
              </a:xfrm>
              <a:custGeom>
                <a:avLst/>
                <a:gdLst/>
                <a:ahLst/>
                <a:cxnLst/>
                <a:rect l="l" t="t" r="r" b="b"/>
                <a:pathLst>
                  <a:path w="17994" h="17994" extrusionOk="0">
                    <a:moveTo>
                      <a:pt x="8997" y="0"/>
                    </a:moveTo>
                    <a:cubicBezTo>
                      <a:pt x="4028" y="0"/>
                      <a:pt x="1" y="4027"/>
                      <a:pt x="1" y="8997"/>
                    </a:cubicBezTo>
                    <a:cubicBezTo>
                      <a:pt x="1" y="13967"/>
                      <a:pt x="4028" y="17993"/>
                      <a:pt x="8997" y="17993"/>
                    </a:cubicBezTo>
                    <a:cubicBezTo>
                      <a:pt x="13968" y="17993"/>
                      <a:pt x="17994" y="13967"/>
                      <a:pt x="17994" y="8997"/>
                    </a:cubicBezTo>
                    <a:cubicBezTo>
                      <a:pt x="17994" y="4027"/>
                      <a:pt x="13968" y="0"/>
                      <a:pt x="8997"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99;p82"/>
              <p:cNvSpPr/>
              <p:nvPr/>
            </p:nvSpPr>
            <p:spPr>
              <a:xfrm>
                <a:off x="3089482" y="2810700"/>
                <a:ext cx="226634" cy="226634"/>
              </a:xfrm>
              <a:custGeom>
                <a:avLst/>
                <a:gdLst/>
                <a:ahLst/>
                <a:cxnLst/>
                <a:rect l="l" t="t" r="r" b="b"/>
                <a:pathLst>
                  <a:path w="17994" h="17994" extrusionOk="0">
                    <a:moveTo>
                      <a:pt x="8997" y="0"/>
                    </a:moveTo>
                    <a:cubicBezTo>
                      <a:pt x="4028" y="0"/>
                      <a:pt x="1" y="4026"/>
                      <a:pt x="1" y="8997"/>
                    </a:cubicBezTo>
                    <a:cubicBezTo>
                      <a:pt x="1" y="13966"/>
                      <a:pt x="4028" y="17993"/>
                      <a:pt x="8997" y="17993"/>
                    </a:cubicBezTo>
                    <a:cubicBezTo>
                      <a:pt x="13968" y="17993"/>
                      <a:pt x="17994" y="13966"/>
                      <a:pt x="17994" y="8997"/>
                    </a:cubicBezTo>
                    <a:cubicBezTo>
                      <a:pt x="17994" y="4026"/>
                      <a:pt x="13968" y="0"/>
                      <a:pt x="8997"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900;p82"/>
            <p:cNvGrpSpPr/>
            <p:nvPr/>
          </p:nvGrpSpPr>
          <p:grpSpPr>
            <a:xfrm>
              <a:off x="4352235" y="2571738"/>
              <a:ext cx="1271829" cy="1270823"/>
              <a:chOff x="4427562" y="2934395"/>
              <a:chExt cx="811219" cy="810577"/>
            </a:xfrm>
          </p:grpSpPr>
          <p:sp>
            <p:nvSpPr>
              <p:cNvPr id="91" name="Google Shape;1901;p82"/>
              <p:cNvSpPr/>
              <p:nvPr/>
            </p:nvSpPr>
            <p:spPr>
              <a:xfrm>
                <a:off x="4477010" y="2934395"/>
                <a:ext cx="761771" cy="761783"/>
              </a:xfrm>
              <a:custGeom>
                <a:avLst/>
                <a:gdLst/>
                <a:ahLst/>
                <a:cxnLst/>
                <a:rect l="l" t="t" r="r" b="b"/>
                <a:pathLst>
                  <a:path w="60482" h="60483" extrusionOk="0">
                    <a:moveTo>
                      <a:pt x="30240" y="1"/>
                    </a:moveTo>
                    <a:cubicBezTo>
                      <a:pt x="13545" y="1"/>
                      <a:pt x="0" y="13546"/>
                      <a:pt x="0" y="30242"/>
                    </a:cubicBezTo>
                    <a:cubicBezTo>
                      <a:pt x="0" y="46937"/>
                      <a:pt x="13545" y="60482"/>
                      <a:pt x="30240" y="60482"/>
                    </a:cubicBezTo>
                    <a:cubicBezTo>
                      <a:pt x="46936" y="60482"/>
                      <a:pt x="60482" y="46937"/>
                      <a:pt x="60482" y="30242"/>
                    </a:cubicBezTo>
                    <a:cubicBezTo>
                      <a:pt x="60482" y="13546"/>
                      <a:pt x="46936" y="1"/>
                      <a:pt x="30240" y="1"/>
                    </a:cubicBezTo>
                    <a:close/>
                  </a:path>
                </a:pathLst>
              </a:custGeom>
              <a:solidFill>
                <a:srgbClr val="FFFFFF"/>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02;p82"/>
              <p:cNvSpPr/>
              <p:nvPr/>
            </p:nvSpPr>
            <p:spPr>
              <a:xfrm>
                <a:off x="4568878" y="3026288"/>
                <a:ext cx="578022" cy="578010"/>
              </a:xfrm>
              <a:custGeom>
                <a:avLst/>
                <a:gdLst/>
                <a:ahLst/>
                <a:cxnLst/>
                <a:rect l="l" t="t" r="r" b="b"/>
                <a:pathLst>
                  <a:path w="45893" h="45892" extrusionOk="0">
                    <a:moveTo>
                      <a:pt x="22946" y="0"/>
                    </a:moveTo>
                    <a:cubicBezTo>
                      <a:pt x="10277" y="0"/>
                      <a:pt x="0" y="10277"/>
                      <a:pt x="0" y="22946"/>
                    </a:cubicBezTo>
                    <a:cubicBezTo>
                      <a:pt x="0" y="35615"/>
                      <a:pt x="10277" y="45892"/>
                      <a:pt x="22946" y="45892"/>
                    </a:cubicBezTo>
                    <a:cubicBezTo>
                      <a:pt x="35615" y="45892"/>
                      <a:pt x="45892" y="35615"/>
                      <a:pt x="45892" y="22946"/>
                    </a:cubicBezTo>
                    <a:cubicBezTo>
                      <a:pt x="45892" y="10277"/>
                      <a:pt x="35615" y="0"/>
                      <a:pt x="22946" y="0"/>
                    </a:cubicBezTo>
                    <a:close/>
                  </a:path>
                </a:pathLst>
              </a:custGeom>
              <a:solidFill>
                <a:schemeClr val="l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03;p82"/>
              <p:cNvSpPr/>
              <p:nvPr/>
            </p:nvSpPr>
            <p:spPr>
              <a:xfrm>
                <a:off x="4660759" y="3118156"/>
                <a:ext cx="394261" cy="394261"/>
              </a:xfrm>
              <a:custGeom>
                <a:avLst/>
                <a:gdLst/>
                <a:ahLst/>
                <a:cxnLst/>
                <a:rect l="l" t="t" r="r" b="b"/>
                <a:pathLst>
                  <a:path w="31303" h="31303" extrusionOk="0">
                    <a:moveTo>
                      <a:pt x="15651" y="0"/>
                    </a:moveTo>
                    <a:cubicBezTo>
                      <a:pt x="7009" y="0"/>
                      <a:pt x="1" y="7009"/>
                      <a:pt x="1" y="15652"/>
                    </a:cubicBezTo>
                    <a:cubicBezTo>
                      <a:pt x="1" y="24294"/>
                      <a:pt x="7009" y="31302"/>
                      <a:pt x="15651" y="31302"/>
                    </a:cubicBezTo>
                    <a:cubicBezTo>
                      <a:pt x="24294" y="31302"/>
                      <a:pt x="31303" y="24294"/>
                      <a:pt x="31303" y="15652"/>
                    </a:cubicBezTo>
                    <a:cubicBezTo>
                      <a:pt x="31303" y="7009"/>
                      <a:pt x="24294" y="0"/>
                      <a:pt x="15651" y="0"/>
                    </a:cubicBezTo>
                    <a:close/>
                  </a:path>
                </a:pathLst>
              </a:custGeom>
              <a:solidFill>
                <a:srgbClr val="FFFFFF"/>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04;p82"/>
              <p:cNvSpPr/>
              <p:nvPr/>
            </p:nvSpPr>
            <p:spPr>
              <a:xfrm>
                <a:off x="4752627" y="3210037"/>
                <a:ext cx="210513" cy="210513"/>
              </a:xfrm>
              <a:custGeom>
                <a:avLst/>
                <a:gdLst/>
                <a:ahLst/>
                <a:cxnLst/>
                <a:rect l="l" t="t" r="r" b="b"/>
                <a:pathLst>
                  <a:path w="16714" h="16714" extrusionOk="0">
                    <a:moveTo>
                      <a:pt x="8357" y="1"/>
                    </a:moveTo>
                    <a:cubicBezTo>
                      <a:pt x="3741" y="1"/>
                      <a:pt x="1" y="3741"/>
                      <a:pt x="1" y="8357"/>
                    </a:cubicBezTo>
                    <a:cubicBezTo>
                      <a:pt x="1" y="12973"/>
                      <a:pt x="3741" y="16713"/>
                      <a:pt x="8357" y="16713"/>
                    </a:cubicBezTo>
                    <a:cubicBezTo>
                      <a:pt x="12973" y="16713"/>
                      <a:pt x="16713" y="12973"/>
                      <a:pt x="16713" y="8357"/>
                    </a:cubicBezTo>
                    <a:cubicBezTo>
                      <a:pt x="16713" y="3741"/>
                      <a:pt x="12973" y="1"/>
                      <a:pt x="8357" y="1"/>
                    </a:cubicBezTo>
                    <a:close/>
                  </a:path>
                </a:pathLst>
              </a:custGeom>
              <a:solidFill>
                <a:schemeClr val="accent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05;p82"/>
              <p:cNvSpPr/>
              <p:nvPr/>
            </p:nvSpPr>
            <p:spPr>
              <a:xfrm>
                <a:off x="4427562" y="3364981"/>
                <a:ext cx="381326" cy="379991"/>
              </a:xfrm>
              <a:custGeom>
                <a:avLst/>
                <a:gdLst/>
                <a:ahLst/>
                <a:cxnLst/>
                <a:rect l="l" t="t" r="r" b="b"/>
                <a:pathLst>
                  <a:path w="30276" h="30170" extrusionOk="0">
                    <a:moveTo>
                      <a:pt x="29685" y="1"/>
                    </a:moveTo>
                    <a:cubicBezTo>
                      <a:pt x="29550" y="1"/>
                      <a:pt x="29415" y="56"/>
                      <a:pt x="29314" y="166"/>
                    </a:cubicBezTo>
                    <a:lnTo>
                      <a:pt x="202" y="29260"/>
                    </a:lnTo>
                    <a:cubicBezTo>
                      <a:pt x="0" y="29480"/>
                      <a:pt x="0" y="29817"/>
                      <a:pt x="202" y="30019"/>
                    </a:cubicBezTo>
                    <a:cubicBezTo>
                      <a:pt x="303" y="30120"/>
                      <a:pt x="438" y="30170"/>
                      <a:pt x="573" y="30170"/>
                    </a:cubicBezTo>
                    <a:cubicBezTo>
                      <a:pt x="708" y="30170"/>
                      <a:pt x="860" y="30120"/>
                      <a:pt x="961" y="30019"/>
                    </a:cubicBezTo>
                    <a:lnTo>
                      <a:pt x="30055" y="923"/>
                    </a:lnTo>
                    <a:cubicBezTo>
                      <a:pt x="30275" y="705"/>
                      <a:pt x="30275" y="368"/>
                      <a:pt x="30055" y="166"/>
                    </a:cubicBezTo>
                    <a:cubicBezTo>
                      <a:pt x="29954" y="56"/>
                      <a:pt x="29820" y="1"/>
                      <a:pt x="29685" y="1"/>
                    </a:cubicBez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06;p82"/>
              <p:cNvSpPr/>
              <p:nvPr/>
            </p:nvSpPr>
            <p:spPr>
              <a:xfrm>
                <a:off x="4768761" y="3315293"/>
                <a:ext cx="89135" cy="89122"/>
              </a:xfrm>
              <a:custGeom>
                <a:avLst/>
                <a:gdLst/>
                <a:ahLst/>
                <a:cxnLst/>
                <a:rect l="l" t="t" r="r" b="b"/>
                <a:pathLst>
                  <a:path w="7077" h="7076" extrusionOk="0">
                    <a:moveTo>
                      <a:pt x="7076" y="0"/>
                    </a:moveTo>
                    <a:lnTo>
                      <a:pt x="0" y="1903"/>
                    </a:lnTo>
                    <a:lnTo>
                      <a:pt x="5189" y="7076"/>
                    </a:lnTo>
                    <a:lnTo>
                      <a:pt x="7076" y="0"/>
                    </a:ln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907;p82"/>
            <p:cNvGrpSpPr/>
            <p:nvPr/>
          </p:nvGrpSpPr>
          <p:grpSpPr>
            <a:xfrm>
              <a:off x="3405357" y="1789629"/>
              <a:ext cx="761771" cy="761783"/>
              <a:chOff x="2950295" y="1576591"/>
              <a:chExt cx="761771" cy="761783"/>
            </a:xfrm>
          </p:grpSpPr>
          <p:sp>
            <p:nvSpPr>
              <p:cNvPr id="84" name="Google Shape;1908;p82"/>
              <p:cNvSpPr/>
              <p:nvPr/>
            </p:nvSpPr>
            <p:spPr>
              <a:xfrm>
                <a:off x="2950295" y="1576591"/>
                <a:ext cx="761771" cy="761783"/>
              </a:xfrm>
              <a:custGeom>
                <a:avLst/>
                <a:gdLst/>
                <a:ahLst/>
                <a:cxnLst/>
                <a:rect l="l" t="t" r="r" b="b"/>
                <a:pathLst>
                  <a:path w="60482" h="60483" extrusionOk="0">
                    <a:moveTo>
                      <a:pt x="30241" y="1"/>
                    </a:moveTo>
                    <a:cubicBezTo>
                      <a:pt x="13545" y="1"/>
                      <a:pt x="0" y="13528"/>
                      <a:pt x="0" y="30241"/>
                    </a:cubicBezTo>
                    <a:cubicBezTo>
                      <a:pt x="0" y="46937"/>
                      <a:pt x="13545" y="60482"/>
                      <a:pt x="30241" y="60482"/>
                    </a:cubicBezTo>
                    <a:cubicBezTo>
                      <a:pt x="46936" y="60482"/>
                      <a:pt x="60481" y="46937"/>
                      <a:pt x="60481" y="30241"/>
                    </a:cubicBezTo>
                    <a:cubicBezTo>
                      <a:pt x="60481" y="13528"/>
                      <a:pt x="46936" y="1"/>
                      <a:pt x="30241"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09;p82"/>
              <p:cNvSpPr/>
              <p:nvPr/>
            </p:nvSpPr>
            <p:spPr>
              <a:xfrm>
                <a:off x="3034543" y="1660827"/>
                <a:ext cx="593287" cy="296650"/>
              </a:xfrm>
              <a:custGeom>
                <a:avLst/>
                <a:gdLst/>
                <a:ahLst/>
                <a:cxnLst/>
                <a:rect l="l" t="t" r="r" b="b"/>
                <a:pathLst>
                  <a:path w="47105" h="23553" extrusionOk="0">
                    <a:moveTo>
                      <a:pt x="23552" y="0"/>
                    </a:moveTo>
                    <a:cubicBezTo>
                      <a:pt x="10563" y="0"/>
                      <a:pt x="0" y="10564"/>
                      <a:pt x="0" y="23553"/>
                    </a:cubicBezTo>
                    <a:lnTo>
                      <a:pt x="10765" y="23553"/>
                    </a:lnTo>
                    <a:cubicBezTo>
                      <a:pt x="10765" y="16495"/>
                      <a:pt x="16510" y="10766"/>
                      <a:pt x="23552" y="10766"/>
                    </a:cubicBezTo>
                    <a:cubicBezTo>
                      <a:pt x="30611" y="10766"/>
                      <a:pt x="36339" y="16495"/>
                      <a:pt x="36339" y="23553"/>
                    </a:cubicBezTo>
                    <a:lnTo>
                      <a:pt x="47105" y="23553"/>
                    </a:lnTo>
                    <a:cubicBezTo>
                      <a:pt x="47105" y="10564"/>
                      <a:pt x="36541" y="0"/>
                      <a:pt x="23552" y="0"/>
                    </a:cubicBezTo>
                    <a:close/>
                  </a:path>
                </a:pathLst>
              </a:custGeom>
              <a:solidFill>
                <a:schemeClr val="accent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10;p82"/>
              <p:cNvSpPr/>
              <p:nvPr/>
            </p:nvSpPr>
            <p:spPr>
              <a:xfrm>
                <a:off x="3034543" y="1957464"/>
                <a:ext cx="190751" cy="223246"/>
              </a:xfrm>
              <a:custGeom>
                <a:avLst/>
                <a:gdLst/>
                <a:ahLst/>
                <a:cxnLst/>
                <a:rect l="l" t="t" r="r" b="b"/>
                <a:pathLst>
                  <a:path w="15145" h="17725" extrusionOk="0">
                    <a:moveTo>
                      <a:pt x="0" y="1"/>
                    </a:moveTo>
                    <a:cubicBezTo>
                      <a:pt x="0" y="7061"/>
                      <a:pt x="3134" y="13395"/>
                      <a:pt x="8069" y="17724"/>
                    </a:cubicBezTo>
                    <a:lnTo>
                      <a:pt x="15145" y="9604"/>
                    </a:lnTo>
                    <a:cubicBezTo>
                      <a:pt x="12467" y="7263"/>
                      <a:pt x="10765" y="3826"/>
                      <a:pt x="10765" y="1"/>
                    </a:cubicBezTo>
                    <a:close/>
                  </a:path>
                </a:pathLst>
              </a:custGeom>
              <a:solidFill>
                <a:schemeClr val="dk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11;p82"/>
              <p:cNvSpPr/>
              <p:nvPr/>
            </p:nvSpPr>
            <p:spPr>
              <a:xfrm>
                <a:off x="3437054" y="1957464"/>
                <a:ext cx="190776" cy="223246"/>
              </a:xfrm>
              <a:custGeom>
                <a:avLst/>
                <a:gdLst/>
                <a:ahLst/>
                <a:cxnLst/>
                <a:rect l="l" t="t" r="r" b="b"/>
                <a:pathLst>
                  <a:path w="15147" h="17725" extrusionOk="0">
                    <a:moveTo>
                      <a:pt x="4381" y="1"/>
                    </a:moveTo>
                    <a:cubicBezTo>
                      <a:pt x="4381" y="3826"/>
                      <a:pt x="2680" y="7263"/>
                      <a:pt x="0" y="9604"/>
                    </a:cubicBezTo>
                    <a:lnTo>
                      <a:pt x="7076" y="17724"/>
                    </a:lnTo>
                    <a:cubicBezTo>
                      <a:pt x="12013" y="13395"/>
                      <a:pt x="15147" y="7061"/>
                      <a:pt x="15147" y="1"/>
                    </a:cubicBezTo>
                    <a:close/>
                  </a:path>
                </a:pathLst>
              </a:custGeom>
              <a:solidFill>
                <a:schemeClr val="accent4"/>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12;p82"/>
              <p:cNvSpPr/>
              <p:nvPr/>
            </p:nvSpPr>
            <p:spPr>
              <a:xfrm>
                <a:off x="3408413" y="1702214"/>
                <a:ext cx="219417" cy="255263"/>
              </a:xfrm>
              <a:custGeom>
                <a:avLst/>
                <a:gdLst/>
                <a:ahLst/>
                <a:cxnLst/>
                <a:rect l="l" t="t" r="r" b="b"/>
                <a:pathLst>
                  <a:path w="17421" h="20267" extrusionOk="0">
                    <a:moveTo>
                      <a:pt x="5864" y="0"/>
                    </a:moveTo>
                    <a:lnTo>
                      <a:pt x="1" y="9047"/>
                    </a:lnTo>
                    <a:cubicBezTo>
                      <a:pt x="3959" y="11221"/>
                      <a:pt x="6655" y="15432"/>
                      <a:pt x="6655" y="20267"/>
                    </a:cubicBezTo>
                    <a:lnTo>
                      <a:pt x="17421" y="20267"/>
                    </a:lnTo>
                    <a:cubicBezTo>
                      <a:pt x="17421" y="11641"/>
                      <a:pt x="12771" y="4111"/>
                      <a:pt x="5864" y="0"/>
                    </a:cubicBezTo>
                    <a:close/>
                  </a:path>
                </a:pathLst>
              </a:custGeom>
              <a:solidFill>
                <a:schemeClr val="accent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13;p82"/>
              <p:cNvSpPr/>
              <p:nvPr/>
            </p:nvSpPr>
            <p:spPr>
              <a:xfrm>
                <a:off x="3126197" y="1660827"/>
                <a:ext cx="410169" cy="180373"/>
              </a:xfrm>
              <a:custGeom>
                <a:avLst/>
                <a:gdLst/>
                <a:ahLst/>
                <a:cxnLst/>
                <a:rect l="l" t="t" r="r" b="b"/>
                <a:pathLst>
                  <a:path w="32566" h="14321" extrusionOk="0">
                    <a:moveTo>
                      <a:pt x="16275" y="0"/>
                    </a:moveTo>
                    <a:cubicBezTo>
                      <a:pt x="9957" y="0"/>
                      <a:pt x="4229" y="2494"/>
                      <a:pt x="1" y="6555"/>
                    </a:cubicBezTo>
                    <a:lnTo>
                      <a:pt x="7447" y="14321"/>
                    </a:lnTo>
                    <a:cubicBezTo>
                      <a:pt x="9739" y="12130"/>
                      <a:pt x="12855" y="10766"/>
                      <a:pt x="16275" y="10766"/>
                    </a:cubicBezTo>
                    <a:cubicBezTo>
                      <a:pt x="19695" y="10766"/>
                      <a:pt x="22812" y="12130"/>
                      <a:pt x="25103" y="14321"/>
                    </a:cubicBezTo>
                    <a:lnTo>
                      <a:pt x="32566" y="6555"/>
                    </a:lnTo>
                    <a:cubicBezTo>
                      <a:pt x="28320" y="2494"/>
                      <a:pt x="22592" y="0"/>
                      <a:pt x="16275" y="0"/>
                    </a:cubicBezTo>
                    <a:close/>
                  </a:path>
                </a:pathLst>
              </a:custGeom>
              <a:solidFill>
                <a:schemeClr val="accen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14;p82"/>
              <p:cNvSpPr/>
              <p:nvPr/>
            </p:nvSpPr>
            <p:spPr>
              <a:xfrm>
                <a:off x="3266870" y="1892965"/>
                <a:ext cx="128608" cy="128822"/>
              </a:xfrm>
              <a:custGeom>
                <a:avLst/>
                <a:gdLst/>
                <a:ahLst/>
                <a:cxnLst/>
                <a:rect l="l" t="t" r="r" b="b"/>
                <a:pathLst>
                  <a:path w="10211" h="10228" extrusionOk="0">
                    <a:moveTo>
                      <a:pt x="5106" y="0"/>
                    </a:moveTo>
                    <a:cubicBezTo>
                      <a:pt x="2292" y="0"/>
                      <a:pt x="1" y="2292"/>
                      <a:pt x="1" y="5122"/>
                    </a:cubicBezTo>
                    <a:cubicBezTo>
                      <a:pt x="1" y="7936"/>
                      <a:pt x="2292" y="10227"/>
                      <a:pt x="5106" y="10227"/>
                    </a:cubicBezTo>
                    <a:cubicBezTo>
                      <a:pt x="7937" y="10227"/>
                      <a:pt x="10210" y="7936"/>
                      <a:pt x="10210" y="5122"/>
                    </a:cubicBezTo>
                    <a:cubicBezTo>
                      <a:pt x="10210" y="2292"/>
                      <a:pt x="7937" y="0"/>
                      <a:pt x="5106" y="0"/>
                    </a:cubicBezTo>
                    <a:close/>
                  </a:path>
                </a:pathLst>
              </a:custGeom>
              <a:solidFill>
                <a:schemeClr val="l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915;p82"/>
            <p:cNvGrpSpPr/>
            <p:nvPr/>
          </p:nvGrpSpPr>
          <p:grpSpPr>
            <a:xfrm>
              <a:off x="4324627" y="1622073"/>
              <a:ext cx="1327047" cy="693670"/>
              <a:chOff x="4790827" y="1537761"/>
              <a:chExt cx="1327047" cy="693670"/>
            </a:xfrm>
          </p:grpSpPr>
          <p:sp>
            <p:nvSpPr>
              <p:cNvPr id="77" name="Google Shape;1916;p82"/>
              <p:cNvSpPr/>
              <p:nvPr/>
            </p:nvSpPr>
            <p:spPr>
              <a:xfrm>
                <a:off x="4790827" y="153776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solidFill>
                <a:schemeClr val="lt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17;p82"/>
              <p:cNvSpPr/>
              <p:nvPr/>
            </p:nvSpPr>
            <p:spPr>
              <a:xfrm>
                <a:off x="5236224" y="171939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18;p82"/>
              <p:cNvSpPr/>
              <p:nvPr/>
            </p:nvSpPr>
            <p:spPr>
              <a:xfrm>
                <a:off x="5236224" y="196468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19;p82"/>
              <p:cNvSpPr/>
              <p:nvPr/>
            </p:nvSpPr>
            <p:spPr>
              <a:xfrm>
                <a:off x="4926425" y="167335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20;p82"/>
              <p:cNvSpPr/>
              <p:nvPr/>
            </p:nvSpPr>
            <p:spPr>
              <a:xfrm>
                <a:off x="4926425" y="191864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21;p82"/>
              <p:cNvSpPr/>
              <p:nvPr/>
            </p:nvSpPr>
            <p:spPr>
              <a:xfrm>
                <a:off x="4959311" y="196944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22;p82"/>
              <p:cNvSpPr/>
              <p:nvPr/>
            </p:nvSpPr>
            <p:spPr>
              <a:xfrm>
                <a:off x="4959311" y="172410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923;p82"/>
            <p:cNvGrpSpPr/>
            <p:nvPr/>
          </p:nvGrpSpPr>
          <p:grpSpPr>
            <a:xfrm>
              <a:off x="4682303" y="3884955"/>
              <a:ext cx="611684" cy="248663"/>
              <a:chOff x="5732300" y="4325125"/>
              <a:chExt cx="1017100" cy="413475"/>
            </a:xfrm>
          </p:grpSpPr>
          <p:sp>
            <p:nvSpPr>
              <p:cNvPr id="75" name="Google Shape;1924;p82"/>
              <p:cNvSpPr/>
              <p:nvPr/>
            </p:nvSpPr>
            <p:spPr>
              <a:xfrm>
                <a:off x="5732300" y="4325125"/>
                <a:ext cx="1017100" cy="133700"/>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25;p82"/>
              <p:cNvSpPr/>
              <p:nvPr/>
            </p:nvSpPr>
            <p:spPr>
              <a:xfrm>
                <a:off x="5732300" y="4604900"/>
                <a:ext cx="512450" cy="133700"/>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926;p82"/>
            <p:cNvGrpSpPr/>
            <p:nvPr/>
          </p:nvGrpSpPr>
          <p:grpSpPr>
            <a:xfrm>
              <a:off x="4324627" y="2351295"/>
              <a:ext cx="1044542" cy="184915"/>
              <a:chOff x="775925" y="1084125"/>
              <a:chExt cx="1736850" cy="307475"/>
            </a:xfrm>
          </p:grpSpPr>
          <p:sp>
            <p:nvSpPr>
              <p:cNvPr id="72" name="Google Shape;1927;p82"/>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dist="19050" dir="5400000" algn="bl" rotWithShape="0">
                  <a:schemeClr val="dk1">
                    <a:alpha val="33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28;p82"/>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lt2"/>
              </a:solidFill>
              <a:ln>
                <a:noFill/>
              </a:ln>
              <a:effectLst>
                <a:outerShdw blurRad="57150" dist="19050" dir="5400000" algn="bl" rotWithShape="0">
                  <a:schemeClr val="dk1">
                    <a:alpha val="13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29;p82"/>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dist="19050" dir="5400000" algn="bl" rotWithShape="0">
                  <a:schemeClr val="dk1">
                    <a:alpha val="13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930;p82"/>
            <p:cNvGrpSpPr/>
            <p:nvPr/>
          </p:nvGrpSpPr>
          <p:grpSpPr>
            <a:xfrm>
              <a:off x="2947116" y="2438453"/>
              <a:ext cx="535252" cy="177837"/>
              <a:chOff x="3208010" y="1515479"/>
              <a:chExt cx="1017589" cy="338094"/>
            </a:xfrm>
          </p:grpSpPr>
          <p:sp>
            <p:nvSpPr>
              <p:cNvPr id="69" name="Google Shape;1931;p82"/>
              <p:cNvSpPr/>
              <p:nvPr/>
            </p:nvSpPr>
            <p:spPr>
              <a:xfrm>
                <a:off x="3208010" y="1515479"/>
                <a:ext cx="1017589" cy="338094"/>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32;p82"/>
              <p:cNvSpPr/>
              <p:nvPr/>
            </p:nvSpPr>
            <p:spPr>
              <a:xfrm>
                <a:off x="3655825" y="1526268"/>
                <a:ext cx="529105" cy="290461"/>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33;p82"/>
              <p:cNvSpPr/>
              <p:nvPr/>
            </p:nvSpPr>
            <p:spPr>
              <a:xfrm>
                <a:off x="3302864" y="1721208"/>
                <a:ext cx="164504" cy="95083"/>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1934;p82"/>
            <p:cNvGrpSpPr/>
            <p:nvPr/>
          </p:nvGrpSpPr>
          <p:grpSpPr>
            <a:xfrm>
              <a:off x="5705041" y="2096528"/>
              <a:ext cx="535252" cy="177837"/>
              <a:chOff x="3208010" y="1515479"/>
              <a:chExt cx="1017589" cy="338094"/>
            </a:xfrm>
          </p:grpSpPr>
          <p:sp>
            <p:nvSpPr>
              <p:cNvPr id="66" name="Google Shape;1935;p82"/>
              <p:cNvSpPr/>
              <p:nvPr/>
            </p:nvSpPr>
            <p:spPr>
              <a:xfrm>
                <a:off x="3208010" y="1515479"/>
                <a:ext cx="1017589" cy="338094"/>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36;p82"/>
              <p:cNvSpPr/>
              <p:nvPr/>
            </p:nvSpPr>
            <p:spPr>
              <a:xfrm>
                <a:off x="3655825" y="1526268"/>
                <a:ext cx="529105" cy="290461"/>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37;p82"/>
              <p:cNvSpPr/>
              <p:nvPr/>
            </p:nvSpPr>
            <p:spPr>
              <a:xfrm>
                <a:off x="3302864" y="1721208"/>
                <a:ext cx="164504" cy="95083"/>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5"/>
                                        </p:tgtEl>
                                        <p:attrNameLst>
                                          <p:attrName>style.visibility</p:attrName>
                                        </p:attrNameLst>
                                      </p:cBhvr>
                                      <p:to>
                                        <p:strVal val="visible"/>
                                      </p:to>
                                    </p:set>
                                    <p:animEffect transition="in" filter="fade">
                                      <p:cBhvr>
                                        <p:cTn id="7" dur="1000"/>
                                        <p:tgtEl>
                                          <p:spTgt spid="1815"/>
                                        </p:tgtEl>
                                      </p:cBhvr>
                                    </p:animEffect>
                                  </p:childTnLst>
                                </p:cTn>
                              </p:par>
                              <p:par>
                                <p:cTn id="8" presetID="10" presetClass="entr" presetSubtype="0" fill="hold" nodeType="withEffect">
                                  <p:stCondLst>
                                    <p:cond delay="0"/>
                                  </p:stCondLst>
                                  <p:childTnLst>
                                    <p:set>
                                      <p:cBhvr>
                                        <p:cTn id="9" dur="1" fill="hold">
                                          <p:stCondLst>
                                            <p:cond delay="0"/>
                                          </p:stCondLst>
                                        </p:cTn>
                                        <p:tgtEl>
                                          <p:spTgt spid="1816"/>
                                        </p:tgtEl>
                                        <p:attrNameLst>
                                          <p:attrName>style.visibility</p:attrName>
                                        </p:attrNameLst>
                                      </p:cBhvr>
                                      <p:to>
                                        <p:strVal val="visible"/>
                                      </p:to>
                                    </p:set>
                                    <p:animEffect transition="in" filter="fade">
                                      <p:cBhvr>
                                        <p:cTn id="10" dur="1000"/>
                                        <p:tgtEl>
                                          <p:spTgt spid="1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78" name="Google Shape;2008;p84"/>
          <p:cNvSpPr/>
          <p:nvPr/>
        </p:nvSpPr>
        <p:spPr>
          <a:xfrm>
            <a:off x="3657600" y="337665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4"/>
          <p:cNvSpPr/>
          <p:nvPr/>
        </p:nvSpPr>
        <p:spPr>
          <a:xfrm>
            <a:off x="87007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357972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4"/>
          <p:cNvSpPr/>
          <p:nvPr/>
        </p:nvSpPr>
        <p:spPr>
          <a:xfrm>
            <a:off x="629792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4"/>
          <p:cNvSpPr/>
          <p:nvPr/>
        </p:nvSpPr>
        <p:spPr>
          <a:xfrm>
            <a:off x="628937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4"/>
          <p:cNvSpPr/>
          <p:nvPr/>
        </p:nvSpPr>
        <p:spPr>
          <a:xfrm>
            <a:off x="87007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4"/>
          <p:cNvSpPr txBox="1">
            <a:spLocks noGrp="1"/>
          </p:cNvSpPr>
          <p:nvPr>
            <p:ph type="title" idx="9"/>
          </p:nvPr>
        </p:nvSpPr>
        <p:spPr>
          <a:xfrm>
            <a:off x="6400800" y="2017025"/>
            <a:ext cx="1631400" cy="192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smtClean="0"/>
              <a:t>M</a:t>
            </a:r>
            <a:r>
              <a:rPr lang="en-US" sz="1100" dirty="0" smtClean="0"/>
              <a:t>o</a:t>
            </a:r>
            <a:r>
              <a:rPr lang="en" sz="1100" dirty="0" smtClean="0"/>
              <a:t>bile Responsive</a:t>
            </a:r>
            <a:endParaRPr sz="1100"/>
          </a:p>
        </p:txBody>
      </p:sp>
      <p:sp>
        <p:nvSpPr>
          <p:cNvPr id="2012" name="Google Shape;2012;p84"/>
          <p:cNvSpPr txBox="1">
            <a:spLocks noGrp="1"/>
          </p:cNvSpPr>
          <p:nvPr>
            <p:ph type="title" idx="14"/>
          </p:nvPr>
        </p:nvSpPr>
        <p:spPr>
          <a:xfrm>
            <a:off x="6324600" y="3409950"/>
            <a:ext cx="1765225" cy="239875"/>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900" dirty="0" smtClean="0"/>
              <a:t>Study </a:t>
            </a:r>
            <a:r>
              <a:rPr lang="en" sz="900" dirty="0" smtClean="0"/>
              <a:t>Material </a:t>
            </a:r>
            <a:r>
              <a:rPr lang="en" sz="900" dirty="0" smtClean="0"/>
              <a:t>D</a:t>
            </a:r>
            <a:r>
              <a:rPr lang="en" sz="900" dirty="0" smtClean="0"/>
              <a:t>ownload</a:t>
            </a:r>
            <a:endParaRPr sz="900"/>
          </a:p>
        </p:txBody>
      </p:sp>
      <p:sp>
        <p:nvSpPr>
          <p:cNvPr id="2013" name="Google Shape;2013;p84"/>
          <p:cNvSpPr txBox="1">
            <a:spLocks noGrp="1"/>
          </p:cNvSpPr>
          <p:nvPr>
            <p:ph type="title"/>
          </p:nvPr>
        </p:nvSpPr>
        <p:spPr>
          <a:xfrm>
            <a:off x="720000" y="5905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Features</a:t>
            </a:r>
            <a:endParaRPr/>
          </a:p>
        </p:txBody>
      </p:sp>
      <p:sp>
        <p:nvSpPr>
          <p:cNvPr id="2014" name="Google Shape;2014;p84"/>
          <p:cNvSpPr txBox="1">
            <a:spLocks noGrp="1"/>
          </p:cNvSpPr>
          <p:nvPr>
            <p:ph type="title" idx="2"/>
          </p:nvPr>
        </p:nvSpPr>
        <p:spPr>
          <a:xfrm>
            <a:off x="914400" y="1962150"/>
            <a:ext cx="1752600" cy="3048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smtClean="0"/>
              <a:t>So</a:t>
            </a:r>
            <a:r>
              <a:rPr lang="en" sz="1100" dirty="0" smtClean="0"/>
              <a:t>ftware Download</a:t>
            </a:r>
            <a:endParaRPr sz="1100"/>
          </a:p>
        </p:txBody>
      </p:sp>
      <p:sp>
        <p:nvSpPr>
          <p:cNvPr id="2016" name="Google Shape;2016;p84"/>
          <p:cNvSpPr txBox="1">
            <a:spLocks noGrp="1"/>
          </p:cNvSpPr>
          <p:nvPr>
            <p:ph type="title" idx="3"/>
          </p:nvPr>
        </p:nvSpPr>
        <p:spPr>
          <a:xfrm>
            <a:off x="3855000" y="2017025"/>
            <a:ext cx="1631400" cy="192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UI Dashboard</a:t>
            </a:r>
            <a:endParaRPr sz="1200"/>
          </a:p>
        </p:txBody>
      </p:sp>
      <p:sp>
        <p:nvSpPr>
          <p:cNvPr id="2018" name="Google Shape;2018;p84"/>
          <p:cNvSpPr txBox="1">
            <a:spLocks noGrp="1"/>
          </p:cNvSpPr>
          <p:nvPr>
            <p:ph type="title" idx="5"/>
          </p:nvPr>
        </p:nvSpPr>
        <p:spPr>
          <a:xfrm>
            <a:off x="1111800" y="3409950"/>
            <a:ext cx="1631400" cy="239875"/>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Easy to Access</a:t>
            </a:r>
            <a:endParaRPr sz="1200"/>
          </a:p>
        </p:txBody>
      </p:sp>
      <p:sp>
        <p:nvSpPr>
          <p:cNvPr id="2020" name="Google Shape;2020;p84"/>
          <p:cNvSpPr txBox="1">
            <a:spLocks noGrp="1"/>
          </p:cNvSpPr>
          <p:nvPr>
            <p:ph type="title" idx="7"/>
          </p:nvPr>
        </p:nvSpPr>
        <p:spPr>
          <a:xfrm>
            <a:off x="3696175" y="3409950"/>
            <a:ext cx="1866425" cy="239875"/>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900" dirty="0" smtClean="0"/>
              <a:t>User Support &amp; Feedback</a:t>
            </a:r>
            <a:endParaRPr sz="900"/>
          </a:p>
        </p:txBody>
      </p:sp>
      <p:sp>
        <p:nvSpPr>
          <p:cNvPr id="2022" name="Google Shape;2022;p84"/>
          <p:cNvSpPr/>
          <p:nvPr/>
        </p:nvSpPr>
        <p:spPr>
          <a:xfrm>
            <a:off x="2475825" y="1944125"/>
            <a:ext cx="338100" cy="338100"/>
          </a:xfrm>
          <a:prstGeom prst="ellipse">
            <a:avLst/>
          </a:prstGeom>
          <a:solidFill>
            <a:schemeClr val="dk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p:nvPr/>
        </p:nvSpPr>
        <p:spPr>
          <a:xfrm>
            <a:off x="5204881" y="1944125"/>
            <a:ext cx="338100" cy="338100"/>
          </a:xfrm>
          <a:prstGeom prst="ellipse">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4"/>
          <p:cNvSpPr/>
          <p:nvPr/>
        </p:nvSpPr>
        <p:spPr>
          <a:xfrm>
            <a:off x="5300700" y="3374902"/>
            <a:ext cx="338100" cy="338100"/>
          </a:xfrm>
          <a:prstGeom prst="ellipse">
            <a:avLst/>
          </a:prstGeom>
          <a:solidFill>
            <a:schemeClr val="accent5"/>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4"/>
          <p:cNvSpPr/>
          <p:nvPr/>
        </p:nvSpPr>
        <p:spPr>
          <a:xfrm>
            <a:off x="7903681" y="1944125"/>
            <a:ext cx="338100" cy="3381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4"/>
          <p:cNvSpPr/>
          <p:nvPr/>
        </p:nvSpPr>
        <p:spPr>
          <a:xfrm>
            <a:off x="7913404" y="3374888"/>
            <a:ext cx="338100" cy="3381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4"/>
          <p:cNvSpPr/>
          <p:nvPr/>
        </p:nvSpPr>
        <p:spPr>
          <a:xfrm>
            <a:off x="2475825" y="3374025"/>
            <a:ext cx="338100" cy="3381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28;p84"/>
          <p:cNvGrpSpPr/>
          <p:nvPr/>
        </p:nvGrpSpPr>
        <p:grpSpPr>
          <a:xfrm>
            <a:off x="2554812" y="2014181"/>
            <a:ext cx="198994" cy="197916"/>
            <a:chOff x="2378697" y="1566649"/>
            <a:chExt cx="373207" cy="371185"/>
          </a:xfrm>
        </p:grpSpPr>
        <p:sp>
          <p:nvSpPr>
            <p:cNvPr id="2029" name="Google Shape;2029;p84"/>
            <p:cNvSpPr/>
            <p:nvPr/>
          </p:nvSpPr>
          <p:spPr>
            <a:xfrm>
              <a:off x="2523930" y="1725254"/>
              <a:ext cx="88833" cy="87997"/>
            </a:xfrm>
            <a:custGeom>
              <a:avLst/>
              <a:gdLst/>
              <a:ahLst/>
              <a:cxnLst/>
              <a:rect l="l" t="t" r="r" b="b"/>
              <a:pathLst>
                <a:path w="3295" h="3264" extrusionOk="0">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4"/>
            <p:cNvSpPr/>
            <p:nvPr/>
          </p:nvSpPr>
          <p:spPr>
            <a:xfrm>
              <a:off x="2697094" y="1588244"/>
              <a:ext cx="54810" cy="52653"/>
            </a:xfrm>
            <a:custGeom>
              <a:avLst/>
              <a:gdLst/>
              <a:ahLst/>
              <a:cxnLst/>
              <a:rect l="l" t="t" r="r" b="b"/>
              <a:pathLst>
                <a:path w="2033" h="1953" extrusionOk="0">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4"/>
            <p:cNvSpPr/>
            <p:nvPr/>
          </p:nvSpPr>
          <p:spPr>
            <a:xfrm>
              <a:off x="2597315" y="1625475"/>
              <a:ext cx="115227" cy="115227"/>
            </a:xfrm>
            <a:custGeom>
              <a:avLst/>
              <a:gdLst/>
              <a:ahLst/>
              <a:cxnLst/>
              <a:rect l="l" t="t" r="r" b="b"/>
              <a:pathLst>
                <a:path w="4274" h="4274" extrusionOk="0">
                  <a:moveTo>
                    <a:pt x="3146" y="0"/>
                  </a:moveTo>
                  <a:lnTo>
                    <a:pt x="1" y="3130"/>
                  </a:lnTo>
                  <a:lnTo>
                    <a:pt x="1144" y="4273"/>
                  </a:lnTo>
                  <a:lnTo>
                    <a:pt x="4274" y="1144"/>
                  </a:lnTo>
                  <a:lnTo>
                    <a:pt x="31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2384763" y="1572742"/>
              <a:ext cx="59689" cy="59231"/>
            </a:xfrm>
            <a:custGeom>
              <a:avLst/>
              <a:gdLst/>
              <a:ahLst/>
              <a:cxnLst/>
              <a:rect l="l" t="t" r="r" b="b"/>
              <a:pathLst>
                <a:path w="2214" h="2197" extrusionOk="0">
                  <a:moveTo>
                    <a:pt x="2213" y="0"/>
                  </a:moveTo>
                  <a:lnTo>
                    <a:pt x="1" y="2197"/>
                  </a:lnTo>
                  <a:lnTo>
                    <a:pt x="2213" y="2197"/>
                  </a:lnTo>
                  <a:lnTo>
                    <a:pt x="221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4"/>
            <p:cNvSpPr/>
            <p:nvPr/>
          </p:nvSpPr>
          <p:spPr>
            <a:xfrm>
              <a:off x="2378697" y="1566649"/>
              <a:ext cx="284509" cy="371185"/>
            </a:xfrm>
            <a:custGeom>
              <a:avLst/>
              <a:gdLst/>
              <a:ahLst/>
              <a:cxnLst/>
              <a:rect l="l" t="t" r="r" b="b"/>
              <a:pathLst>
                <a:path w="10553" h="13768" extrusionOk="0">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4"/>
            <p:cNvSpPr/>
            <p:nvPr/>
          </p:nvSpPr>
          <p:spPr>
            <a:xfrm>
              <a:off x="2471196" y="1872483"/>
              <a:ext cx="235280" cy="65351"/>
            </a:xfrm>
            <a:custGeom>
              <a:avLst/>
              <a:gdLst/>
              <a:ahLst/>
              <a:cxnLst/>
              <a:rect l="l" t="t" r="r" b="b"/>
              <a:pathLst>
                <a:path w="8727" h="2424" extrusionOk="0">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2035;p84"/>
          <p:cNvGrpSpPr/>
          <p:nvPr/>
        </p:nvGrpSpPr>
        <p:grpSpPr>
          <a:xfrm>
            <a:off x="2562467" y="3447714"/>
            <a:ext cx="199014" cy="199177"/>
            <a:chOff x="3934666" y="2113020"/>
            <a:chExt cx="374016" cy="374394"/>
          </a:xfrm>
        </p:grpSpPr>
        <p:sp>
          <p:nvSpPr>
            <p:cNvPr id="2036" name="Google Shape;2036;p84"/>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4"/>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4"/>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4"/>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4"/>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044;p84"/>
          <p:cNvGrpSpPr/>
          <p:nvPr/>
        </p:nvGrpSpPr>
        <p:grpSpPr>
          <a:xfrm>
            <a:off x="7986015" y="3447682"/>
            <a:ext cx="198977" cy="199140"/>
            <a:chOff x="4813643" y="2113020"/>
            <a:chExt cx="374016" cy="374394"/>
          </a:xfrm>
        </p:grpSpPr>
        <p:sp>
          <p:nvSpPr>
            <p:cNvPr id="2045" name="Google Shape;2045;p84"/>
            <p:cNvSpPr/>
            <p:nvPr/>
          </p:nvSpPr>
          <p:spPr>
            <a:xfrm>
              <a:off x="4813643" y="2244827"/>
              <a:ext cx="374016" cy="110779"/>
            </a:xfrm>
            <a:custGeom>
              <a:avLst/>
              <a:gdLst/>
              <a:ahLst/>
              <a:cxnLst/>
              <a:rect l="l" t="t" r="r" b="b"/>
              <a:pathLst>
                <a:path w="13873" h="4109" extrusionOk="0">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4"/>
            <p:cNvSpPr/>
            <p:nvPr/>
          </p:nvSpPr>
          <p:spPr>
            <a:xfrm>
              <a:off x="4878158" y="2117468"/>
              <a:ext cx="74248" cy="54810"/>
            </a:xfrm>
            <a:custGeom>
              <a:avLst/>
              <a:gdLst/>
              <a:ahLst/>
              <a:cxnLst/>
              <a:rect l="l" t="t" r="r" b="b"/>
              <a:pathLst>
                <a:path w="2754" h="2033" extrusionOk="0">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4"/>
            <p:cNvSpPr/>
            <p:nvPr/>
          </p:nvSpPr>
          <p:spPr>
            <a:xfrm>
              <a:off x="4932078" y="2196596"/>
              <a:ext cx="57640" cy="26367"/>
            </a:xfrm>
            <a:custGeom>
              <a:avLst/>
              <a:gdLst/>
              <a:ahLst/>
              <a:cxnLst/>
              <a:rect l="l" t="t" r="r" b="b"/>
              <a:pathLst>
                <a:path w="2138" h="978" extrusionOk="0">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4945882" y="2113020"/>
              <a:ext cx="43837" cy="65755"/>
            </a:xfrm>
            <a:custGeom>
              <a:avLst/>
              <a:gdLst/>
              <a:ahLst/>
              <a:cxnLst/>
              <a:rect l="l" t="t" r="r" b="b"/>
              <a:pathLst>
                <a:path w="1626" h="2439" extrusionOk="0">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4"/>
            <p:cNvSpPr/>
            <p:nvPr/>
          </p:nvSpPr>
          <p:spPr>
            <a:xfrm>
              <a:off x="5011583" y="2196596"/>
              <a:ext cx="57640" cy="26367"/>
            </a:xfrm>
            <a:custGeom>
              <a:avLst/>
              <a:gdLst/>
              <a:ahLst/>
              <a:cxnLst/>
              <a:rect l="l" t="t" r="r" b="b"/>
              <a:pathLst>
                <a:path w="2138" h="978" extrusionOk="0">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4"/>
            <p:cNvSpPr/>
            <p:nvPr/>
          </p:nvSpPr>
          <p:spPr>
            <a:xfrm>
              <a:off x="5084213" y="2176295"/>
              <a:ext cx="86029" cy="46668"/>
            </a:xfrm>
            <a:custGeom>
              <a:avLst/>
              <a:gdLst/>
              <a:ahLst/>
              <a:cxnLst/>
              <a:rect l="l" t="t" r="r" b="b"/>
              <a:pathLst>
                <a:path w="3191" h="1731" extrusionOk="0">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4"/>
            <p:cNvSpPr/>
            <p:nvPr/>
          </p:nvSpPr>
          <p:spPr>
            <a:xfrm>
              <a:off x="4831113" y="2176295"/>
              <a:ext cx="86002" cy="46668"/>
            </a:xfrm>
            <a:custGeom>
              <a:avLst/>
              <a:gdLst/>
              <a:ahLst/>
              <a:cxnLst/>
              <a:rect l="l" t="t" r="r" b="b"/>
              <a:pathLst>
                <a:path w="3190" h="1731" extrusionOk="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4"/>
            <p:cNvSpPr/>
            <p:nvPr/>
          </p:nvSpPr>
          <p:spPr>
            <a:xfrm>
              <a:off x="5011583" y="2113020"/>
              <a:ext cx="43837" cy="65755"/>
            </a:xfrm>
            <a:custGeom>
              <a:avLst/>
              <a:gdLst/>
              <a:ahLst/>
              <a:cxnLst/>
              <a:rect l="l" t="t" r="r" b="b"/>
              <a:pathLst>
                <a:path w="1626" h="2439" extrusionOk="0">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4"/>
            <p:cNvSpPr/>
            <p:nvPr/>
          </p:nvSpPr>
          <p:spPr>
            <a:xfrm>
              <a:off x="5048896" y="2117468"/>
              <a:ext cx="74275" cy="54810"/>
            </a:xfrm>
            <a:custGeom>
              <a:avLst/>
              <a:gdLst/>
              <a:ahLst/>
              <a:cxnLst/>
              <a:rect l="l" t="t" r="r" b="b"/>
              <a:pathLst>
                <a:path w="2755" h="2033" extrusionOk="0">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5011583" y="2377498"/>
              <a:ext cx="57640" cy="26367"/>
            </a:xfrm>
            <a:custGeom>
              <a:avLst/>
              <a:gdLst/>
              <a:ahLst/>
              <a:cxnLst/>
              <a:rect l="l" t="t" r="r" b="b"/>
              <a:pathLst>
                <a:path w="2138" h="978" extrusionOk="0">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5084213" y="2377498"/>
              <a:ext cx="86029" cy="46641"/>
            </a:xfrm>
            <a:custGeom>
              <a:avLst/>
              <a:gdLst/>
              <a:ahLst/>
              <a:cxnLst/>
              <a:rect l="l" t="t" r="r" b="b"/>
              <a:pathLst>
                <a:path w="3191" h="1730" extrusionOk="0">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4"/>
            <p:cNvSpPr/>
            <p:nvPr/>
          </p:nvSpPr>
          <p:spPr>
            <a:xfrm>
              <a:off x="4932078" y="2377498"/>
              <a:ext cx="57640" cy="26367"/>
            </a:xfrm>
            <a:custGeom>
              <a:avLst/>
              <a:gdLst/>
              <a:ahLst/>
              <a:cxnLst/>
              <a:rect l="l" t="t" r="r" b="b"/>
              <a:pathLst>
                <a:path w="2138" h="978" extrusionOk="0">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4"/>
            <p:cNvSpPr/>
            <p:nvPr/>
          </p:nvSpPr>
          <p:spPr>
            <a:xfrm>
              <a:off x="5011583" y="2421685"/>
              <a:ext cx="43837" cy="65728"/>
            </a:xfrm>
            <a:custGeom>
              <a:avLst/>
              <a:gdLst/>
              <a:ahLst/>
              <a:cxnLst/>
              <a:rect l="l" t="t" r="r" b="b"/>
              <a:pathLst>
                <a:path w="1626" h="2438" extrusionOk="0">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4"/>
            <p:cNvSpPr/>
            <p:nvPr/>
          </p:nvSpPr>
          <p:spPr>
            <a:xfrm>
              <a:off x="4878158" y="2428182"/>
              <a:ext cx="74248" cy="54810"/>
            </a:xfrm>
            <a:custGeom>
              <a:avLst/>
              <a:gdLst/>
              <a:ahLst/>
              <a:cxnLst/>
              <a:rect l="l" t="t" r="r" b="b"/>
              <a:pathLst>
                <a:path w="2754" h="2033" extrusionOk="0">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4"/>
            <p:cNvSpPr/>
            <p:nvPr/>
          </p:nvSpPr>
          <p:spPr>
            <a:xfrm>
              <a:off x="4831113" y="2377498"/>
              <a:ext cx="86002" cy="46641"/>
            </a:xfrm>
            <a:custGeom>
              <a:avLst/>
              <a:gdLst/>
              <a:ahLst/>
              <a:cxnLst/>
              <a:rect l="l" t="t" r="r" b="b"/>
              <a:pathLst>
                <a:path w="3190" h="1730" extrusionOk="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4"/>
            <p:cNvSpPr/>
            <p:nvPr/>
          </p:nvSpPr>
          <p:spPr>
            <a:xfrm>
              <a:off x="5048896" y="2428587"/>
              <a:ext cx="74275" cy="54405"/>
            </a:xfrm>
            <a:custGeom>
              <a:avLst/>
              <a:gdLst/>
              <a:ahLst/>
              <a:cxnLst/>
              <a:rect l="l" t="t" r="r" b="b"/>
              <a:pathLst>
                <a:path w="2755" h="2018" extrusionOk="0">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4"/>
            <p:cNvSpPr/>
            <p:nvPr/>
          </p:nvSpPr>
          <p:spPr>
            <a:xfrm>
              <a:off x="4945882" y="2421685"/>
              <a:ext cx="43837" cy="65728"/>
            </a:xfrm>
            <a:custGeom>
              <a:avLst/>
              <a:gdLst/>
              <a:ahLst/>
              <a:cxnLst/>
              <a:rect l="l" t="t" r="r" b="b"/>
              <a:pathLst>
                <a:path w="1626" h="2438" extrusionOk="0">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062;p84"/>
          <p:cNvGrpSpPr/>
          <p:nvPr/>
        </p:nvGrpSpPr>
        <p:grpSpPr>
          <a:xfrm>
            <a:off x="7973469" y="2002484"/>
            <a:ext cx="198988" cy="221465"/>
            <a:chOff x="5614355" y="2113128"/>
            <a:chExt cx="336299" cy="374286"/>
          </a:xfrm>
        </p:grpSpPr>
        <p:sp>
          <p:nvSpPr>
            <p:cNvPr id="2063" name="Google Shape;2063;p84"/>
            <p:cNvSpPr/>
            <p:nvPr/>
          </p:nvSpPr>
          <p:spPr>
            <a:xfrm>
              <a:off x="5729151" y="2222612"/>
              <a:ext cx="67373" cy="87970"/>
            </a:xfrm>
            <a:custGeom>
              <a:avLst/>
              <a:gdLst/>
              <a:ahLst/>
              <a:cxnLst/>
              <a:rect l="l" t="t" r="r" b="b"/>
              <a:pathLst>
                <a:path w="2499" h="3263" extrusionOk="0">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5614355" y="2113128"/>
              <a:ext cx="336299" cy="374286"/>
            </a:xfrm>
            <a:custGeom>
              <a:avLst/>
              <a:gdLst/>
              <a:ahLst/>
              <a:cxnLst/>
              <a:rect l="l" t="t" r="r" b="b"/>
              <a:pathLst>
                <a:path w="12474" h="13883" extrusionOk="0">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065;p84"/>
          <p:cNvGrpSpPr/>
          <p:nvPr/>
        </p:nvGrpSpPr>
        <p:grpSpPr>
          <a:xfrm>
            <a:off x="5275950" y="2007355"/>
            <a:ext cx="198987" cy="199001"/>
            <a:chOff x="6428843" y="2117468"/>
            <a:chExt cx="384962" cy="384989"/>
          </a:xfrm>
        </p:grpSpPr>
        <p:sp>
          <p:nvSpPr>
            <p:cNvPr id="2066" name="Google Shape;2066;p84"/>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4"/>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4"/>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4"/>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070;p84"/>
          <p:cNvGrpSpPr/>
          <p:nvPr/>
        </p:nvGrpSpPr>
        <p:grpSpPr>
          <a:xfrm>
            <a:off x="5363591" y="3449814"/>
            <a:ext cx="199009" cy="195174"/>
            <a:chOff x="7220227" y="2734286"/>
            <a:chExt cx="373585" cy="366386"/>
          </a:xfrm>
        </p:grpSpPr>
        <p:sp>
          <p:nvSpPr>
            <p:cNvPr id="2071" name="Google Shape;2071;p84"/>
            <p:cNvSpPr/>
            <p:nvPr/>
          </p:nvSpPr>
          <p:spPr>
            <a:xfrm>
              <a:off x="7485891" y="2958351"/>
              <a:ext cx="107921" cy="121293"/>
            </a:xfrm>
            <a:custGeom>
              <a:avLst/>
              <a:gdLst/>
              <a:ahLst/>
              <a:cxnLst/>
              <a:rect l="l" t="t" r="r" b="b"/>
              <a:pathLst>
                <a:path w="4003" h="4499" extrusionOk="0">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7448174" y="2996472"/>
              <a:ext cx="120916" cy="104200"/>
            </a:xfrm>
            <a:custGeom>
              <a:avLst/>
              <a:gdLst/>
              <a:ahLst/>
              <a:cxnLst/>
              <a:rect l="l" t="t" r="r" b="b"/>
              <a:pathLst>
                <a:path w="4485" h="3865" extrusionOk="0">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4"/>
            <p:cNvSpPr/>
            <p:nvPr/>
          </p:nvSpPr>
          <p:spPr>
            <a:xfrm>
              <a:off x="7398271" y="2909877"/>
              <a:ext cx="95358" cy="94306"/>
            </a:xfrm>
            <a:custGeom>
              <a:avLst/>
              <a:gdLst/>
              <a:ahLst/>
              <a:cxnLst/>
              <a:rect l="l" t="t" r="r" b="b"/>
              <a:pathLst>
                <a:path w="3537" h="3498" extrusionOk="0">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4"/>
            <p:cNvSpPr/>
            <p:nvPr/>
          </p:nvSpPr>
          <p:spPr>
            <a:xfrm>
              <a:off x="7221845" y="2734286"/>
              <a:ext cx="203656" cy="201364"/>
            </a:xfrm>
            <a:custGeom>
              <a:avLst/>
              <a:gdLst/>
              <a:ahLst/>
              <a:cxnLst/>
              <a:rect l="l" t="t" r="r" b="b"/>
              <a:pathLst>
                <a:path w="7554" h="7469" extrusionOk="0">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7220227" y="2958351"/>
              <a:ext cx="107921" cy="121293"/>
            </a:xfrm>
            <a:custGeom>
              <a:avLst/>
              <a:gdLst/>
              <a:ahLst/>
              <a:cxnLst/>
              <a:rect l="l" t="t" r="r" b="b"/>
              <a:pathLst>
                <a:path w="4003" h="4499" extrusionOk="0">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4"/>
            <p:cNvSpPr/>
            <p:nvPr/>
          </p:nvSpPr>
          <p:spPr>
            <a:xfrm>
              <a:off x="7244950" y="2996472"/>
              <a:ext cx="121320" cy="104200"/>
            </a:xfrm>
            <a:custGeom>
              <a:avLst/>
              <a:gdLst/>
              <a:ahLst/>
              <a:cxnLst/>
              <a:rect l="l" t="t" r="r" b="b"/>
              <a:pathLst>
                <a:path w="4500" h="3865" extrusionOk="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7422212" y="2734421"/>
              <a:ext cx="168770" cy="157015"/>
            </a:xfrm>
            <a:custGeom>
              <a:avLst/>
              <a:gdLst/>
              <a:ahLst/>
              <a:cxnLst/>
              <a:rect l="l" t="t" r="r" b="b"/>
              <a:pathLst>
                <a:path w="6260" h="5824" extrusionOk="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7320384" y="2917345"/>
              <a:ext cx="71417" cy="86838"/>
            </a:xfrm>
            <a:custGeom>
              <a:avLst/>
              <a:gdLst/>
              <a:ahLst/>
              <a:cxnLst/>
              <a:rect l="l" t="t" r="r" b="b"/>
              <a:pathLst>
                <a:path w="2649" h="3221" extrusionOk="0">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8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5" name="Google Shape;2145;p86"/>
          <p:cNvSpPr txBox="1">
            <a:spLocks noGrp="1"/>
          </p:cNvSpPr>
          <p:nvPr>
            <p:ph type="title"/>
          </p:nvPr>
        </p:nvSpPr>
        <p:spPr>
          <a:xfrm flipH="1">
            <a:off x="4343400" y="2495550"/>
            <a:ext cx="3457500" cy="129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600" dirty="0"/>
              <a:t>Web </a:t>
            </a:r>
            <a:r>
              <a:rPr lang="en" dirty="0" smtClean="0"/>
              <a:t>View</a:t>
            </a:r>
            <a:endParaRPr/>
          </a:p>
        </p:txBody>
      </p:sp>
      <p:sp>
        <p:nvSpPr>
          <p:cNvPr id="2147" name="Google Shape;2147;p8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6"/>
          <p:cNvSpPr/>
          <p:nvPr/>
        </p:nvSpPr>
        <p:spPr>
          <a:xfrm>
            <a:off x="4860800" y="163165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6"/>
          <p:cNvSpPr txBox="1">
            <a:spLocks noGrp="1"/>
          </p:cNvSpPr>
          <p:nvPr>
            <p:ph type="title" idx="2"/>
          </p:nvPr>
        </p:nvSpPr>
        <p:spPr>
          <a:xfrm>
            <a:off x="4860800" y="1759500"/>
            <a:ext cx="8913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smtClean="0"/>
              <a:t>04.</a:t>
            </a:r>
            <a:endParaRPr sz="3200"/>
          </a:p>
        </p:txBody>
      </p:sp>
      <p:grpSp>
        <p:nvGrpSpPr>
          <p:cNvPr id="2153" name="Google Shape;2153;p86"/>
          <p:cNvGrpSpPr/>
          <p:nvPr/>
        </p:nvGrpSpPr>
        <p:grpSpPr>
          <a:xfrm>
            <a:off x="6477000" y="4077951"/>
            <a:ext cx="825589" cy="93999"/>
            <a:chOff x="5718423" y="809024"/>
            <a:chExt cx="830071" cy="94500"/>
          </a:xfrm>
        </p:grpSpPr>
        <p:sp>
          <p:nvSpPr>
            <p:cNvPr id="2154" name="Google Shape;2154;p8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86"/>
          <p:cNvGrpSpPr/>
          <p:nvPr/>
        </p:nvGrpSpPr>
        <p:grpSpPr>
          <a:xfrm>
            <a:off x="1015094" y="1631625"/>
            <a:ext cx="3114372" cy="2199745"/>
            <a:chOff x="1015094" y="1631625"/>
            <a:chExt cx="3114372" cy="2199745"/>
          </a:xfrm>
        </p:grpSpPr>
        <p:sp>
          <p:nvSpPr>
            <p:cNvPr id="2159" name="Google Shape;2159;p86"/>
            <p:cNvSpPr/>
            <p:nvPr/>
          </p:nvSpPr>
          <p:spPr>
            <a:xfrm>
              <a:off x="1628899" y="1736167"/>
              <a:ext cx="978242" cy="44651"/>
            </a:xfrm>
            <a:custGeom>
              <a:avLst/>
              <a:gdLst/>
              <a:ahLst/>
              <a:cxnLst/>
              <a:rect l="l" t="t" r="r" b="b"/>
              <a:pathLst>
                <a:path w="36522" h="1667" extrusionOk="0">
                  <a:moveTo>
                    <a:pt x="1" y="0"/>
                  </a:moveTo>
                  <a:lnTo>
                    <a:pt x="1" y="1666"/>
                  </a:lnTo>
                  <a:lnTo>
                    <a:pt x="36521" y="1666"/>
                  </a:lnTo>
                  <a:lnTo>
                    <a:pt x="36521" y="0"/>
                  </a:lnTo>
                  <a:close/>
                </a:path>
              </a:pathLst>
            </a:custGeom>
            <a:solidFill>
              <a:srgbClr val="CDCDCD"/>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6"/>
            <p:cNvSpPr/>
            <p:nvPr/>
          </p:nvSpPr>
          <p:spPr>
            <a:xfrm>
              <a:off x="1628899" y="1736167"/>
              <a:ext cx="429230" cy="44651"/>
            </a:xfrm>
            <a:custGeom>
              <a:avLst/>
              <a:gdLst/>
              <a:ahLst/>
              <a:cxnLst/>
              <a:rect l="l" t="t" r="r" b="b"/>
              <a:pathLst>
                <a:path w="16025" h="1667" extrusionOk="0">
                  <a:moveTo>
                    <a:pt x="16024" y="1666"/>
                  </a:moveTo>
                  <a:lnTo>
                    <a:pt x="1" y="1666"/>
                  </a:lnTo>
                  <a:lnTo>
                    <a:pt x="1" y="0"/>
                  </a:lnTo>
                  <a:lnTo>
                    <a:pt x="16024" y="0"/>
                  </a:lnTo>
                  <a:close/>
                </a:path>
              </a:pathLst>
            </a:custGeom>
            <a:solidFill>
              <a:srgbClr val="FF957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6"/>
            <p:cNvSpPr/>
            <p:nvPr/>
          </p:nvSpPr>
          <p:spPr>
            <a:xfrm>
              <a:off x="2350326" y="3495593"/>
              <a:ext cx="492817" cy="310090"/>
            </a:xfrm>
            <a:custGeom>
              <a:avLst/>
              <a:gdLst/>
              <a:ahLst/>
              <a:cxnLst/>
              <a:rect l="l" t="t" r="r" b="b"/>
              <a:pathLst>
                <a:path w="18399" h="11577" extrusionOk="0">
                  <a:moveTo>
                    <a:pt x="17746" y="1"/>
                  </a:moveTo>
                  <a:cubicBezTo>
                    <a:pt x="17642" y="1"/>
                    <a:pt x="17536" y="31"/>
                    <a:pt x="17439" y="96"/>
                  </a:cubicBezTo>
                  <a:lnTo>
                    <a:pt x="366" y="10504"/>
                  </a:lnTo>
                  <a:cubicBezTo>
                    <a:pt x="92" y="10664"/>
                    <a:pt x="1" y="11029"/>
                    <a:pt x="161" y="11303"/>
                  </a:cubicBezTo>
                  <a:cubicBezTo>
                    <a:pt x="275" y="11485"/>
                    <a:pt x="480" y="11577"/>
                    <a:pt x="663" y="11577"/>
                  </a:cubicBezTo>
                  <a:cubicBezTo>
                    <a:pt x="777" y="11577"/>
                    <a:pt x="868" y="11554"/>
                    <a:pt x="959" y="11485"/>
                  </a:cubicBezTo>
                  <a:lnTo>
                    <a:pt x="18033" y="1077"/>
                  </a:lnTo>
                  <a:cubicBezTo>
                    <a:pt x="18307" y="895"/>
                    <a:pt x="18398" y="552"/>
                    <a:pt x="18238" y="278"/>
                  </a:cubicBezTo>
                  <a:cubicBezTo>
                    <a:pt x="18120" y="101"/>
                    <a:pt x="17936" y="1"/>
                    <a:pt x="17746" y="1"/>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6"/>
            <p:cNvSpPr/>
            <p:nvPr/>
          </p:nvSpPr>
          <p:spPr>
            <a:xfrm>
              <a:off x="2669469" y="3495593"/>
              <a:ext cx="492174" cy="310090"/>
            </a:xfrm>
            <a:custGeom>
              <a:avLst/>
              <a:gdLst/>
              <a:ahLst/>
              <a:cxnLst/>
              <a:rect l="l" t="t" r="r" b="b"/>
              <a:pathLst>
                <a:path w="18375" h="11577" extrusionOk="0">
                  <a:moveTo>
                    <a:pt x="641" y="1"/>
                  </a:moveTo>
                  <a:cubicBezTo>
                    <a:pt x="452" y="1"/>
                    <a:pt x="264" y="101"/>
                    <a:pt x="160" y="278"/>
                  </a:cubicBezTo>
                  <a:cubicBezTo>
                    <a:pt x="1" y="552"/>
                    <a:pt x="69" y="895"/>
                    <a:pt x="343" y="1077"/>
                  </a:cubicBezTo>
                  <a:lnTo>
                    <a:pt x="17416" y="11485"/>
                  </a:lnTo>
                  <a:cubicBezTo>
                    <a:pt x="17508" y="11554"/>
                    <a:pt x="17622" y="11577"/>
                    <a:pt x="17713" y="11577"/>
                  </a:cubicBezTo>
                  <a:cubicBezTo>
                    <a:pt x="17918" y="11577"/>
                    <a:pt x="18101" y="11485"/>
                    <a:pt x="18215" y="11303"/>
                  </a:cubicBezTo>
                  <a:cubicBezTo>
                    <a:pt x="18375" y="11029"/>
                    <a:pt x="18284" y="10664"/>
                    <a:pt x="18033" y="10504"/>
                  </a:cubicBezTo>
                  <a:lnTo>
                    <a:pt x="936" y="96"/>
                  </a:lnTo>
                  <a:cubicBezTo>
                    <a:pt x="848" y="31"/>
                    <a:pt x="744" y="1"/>
                    <a:pt x="641" y="1"/>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6"/>
            <p:cNvSpPr/>
            <p:nvPr/>
          </p:nvSpPr>
          <p:spPr>
            <a:xfrm>
              <a:off x="2072780" y="1969089"/>
              <a:ext cx="1367053" cy="1642188"/>
            </a:xfrm>
            <a:custGeom>
              <a:avLst/>
              <a:gdLst/>
              <a:ahLst/>
              <a:cxnLst/>
              <a:rect l="l" t="t" r="r" b="b"/>
              <a:pathLst>
                <a:path w="51038" h="61310" extrusionOk="0">
                  <a:moveTo>
                    <a:pt x="1895" y="1"/>
                  </a:moveTo>
                  <a:cubicBezTo>
                    <a:pt x="845" y="1"/>
                    <a:pt x="0" y="868"/>
                    <a:pt x="0" y="1918"/>
                  </a:cubicBezTo>
                  <a:lnTo>
                    <a:pt x="0" y="59415"/>
                  </a:lnTo>
                  <a:cubicBezTo>
                    <a:pt x="0" y="60465"/>
                    <a:pt x="845" y="61309"/>
                    <a:pt x="1895" y="61309"/>
                  </a:cubicBezTo>
                  <a:lnTo>
                    <a:pt x="49120" y="61309"/>
                  </a:lnTo>
                  <a:cubicBezTo>
                    <a:pt x="50170" y="61309"/>
                    <a:pt x="51038" y="60465"/>
                    <a:pt x="51038" y="59415"/>
                  </a:cubicBezTo>
                  <a:lnTo>
                    <a:pt x="51038" y="1918"/>
                  </a:lnTo>
                  <a:cubicBezTo>
                    <a:pt x="51038" y="868"/>
                    <a:pt x="50170" y="1"/>
                    <a:pt x="49120" y="1"/>
                  </a:cubicBez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6"/>
            <p:cNvSpPr/>
            <p:nvPr/>
          </p:nvSpPr>
          <p:spPr>
            <a:xfrm>
              <a:off x="2136957" y="2437639"/>
              <a:ext cx="1233181" cy="993268"/>
            </a:xfrm>
            <a:custGeom>
              <a:avLst/>
              <a:gdLst/>
              <a:ahLst/>
              <a:cxnLst/>
              <a:rect l="l" t="t" r="r" b="b"/>
              <a:pathLst>
                <a:path w="46040" h="37083" extrusionOk="0">
                  <a:moveTo>
                    <a:pt x="45549" y="0"/>
                  </a:moveTo>
                  <a:cubicBezTo>
                    <a:pt x="43729" y="0"/>
                    <a:pt x="37321" y="1263"/>
                    <a:pt x="34535" y="18480"/>
                  </a:cubicBezTo>
                  <a:cubicBezTo>
                    <a:pt x="32741" y="29575"/>
                    <a:pt x="27875" y="34845"/>
                    <a:pt x="23456" y="34845"/>
                  </a:cubicBezTo>
                  <a:cubicBezTo>
                    <a:pt x="19838" y="34845"/>
                    <a:pt x="16520" y="31313"/>
                    <a:pt x="15431" y="24552"/>
                  </a:cubicBezTo>
                  <a:cubicBezTo>
                    <a:pt x="13723" y="13969"/>
                    <a:pt x="6742" y="12412"/>
                    <a:pt x="2780" y="12412"/>
                  </a:cubicBezTo>
                  <a:cubicBezTo>
                    <a:pt x="1128" y="12412"/>
                    <a:pt x="1" y="12683"/>
                    <a:pt x="1" y="12683"/>
                  </a:cubicBezTo>
                  <a:lnTo>
                    <a:pt x="1" y="37083"/>
                  </a:lnTo>
                  <a:lnTo>
                    <a:pt x="46039" y="37083"/>
                  </a:lnTo>
                  <a:lnTo>
                    <a:pt x="46039" y="37"/>
                  </a:lnTo>
                  <a:cubicBezTo>
                    <a:pt x="46039" y="37"/>
                    <a:pt x="45862" y="0"/>
                    <a:pt x="45549"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6"/>
            <p:cNvSpPr/>
            <p:nvPr/>
          </p:nvSpPr>
          <p:spPr>
            <a:xfrm>
              <a:off x="2136957" y="2665446"/>
              <a:ext cx="1233181" cy="860227"/>
            </a:xfrm>
            <a:custGeom>
              <a:avLst/>
              <a:gdLst/>
              <a:ahLst/>
              <a:cxnLst/>
              <a:rect l="l" t="t" r="r" b="b"/>
              <a:pathLst>
                <a:path w="46040" h="32116" extrusionOk="0">
                  <a:moveTo>
                    <a:pt x="30695" y="0"/>
                  </a:moveTo>
                  <a:cubicBezTo>
                    <a:pt x="30682" y="0"/>
                    <a:pt x="30669" y="0"/>
                    <a:pt x="30655" y="1"/>
                  </a:cubicBezTo>
                  <a:cubicBezTo>
                    <a:pt x="25096" y="45"/>
                    <a:pt x="26865" y="17283"/>
                    <a:pt x="23972" y="17283"/>
                  </a:cubicBezTo>
                  <a:cubicBezTo>
                    <a:pt x="23884" y="17283"/>
                    <a:pt x="23791" y="17267"/>
                    <a:pt x="23693" y="17234"/>
                  </a:cubicBezTo>
                  <a:cubicBezTo>
                    <a:pt x="20429" y="16138"/>
                    <a:pt x="20292" y="5547"/>
                    <a:pt x="17576" y="5524"/>
                  </a:cubicBezTo>
                  <a:cubicBezTo>
                    <a:pt x="17567" y="5524"/>
                    <a:pt x="17558" y="5524"/>
                    <a:pt x="17549" y="5524"/>
                  </a:cubicBezTo>
                  <a:cubicBezTo>
                    <a:pt x="14838" y="5524"/>
                    <a:pt x="14970" y="8888"/>
                    <a:pt x="13627" y="18101"/>
                  </a:cubicBezTo>
                  <a:cubicBezTo>
                    <a:pt x="12845" y="23373"/>
                    <a:pt x="11927" y="26608"/>
                    <a:pt x="10854" y="26608"/>
                  </a:cubicBezTo>
                  <a:cubicBezTo>
                    <a:pt x="10051" y="26608"/>
                    <a:pt x="9160" y="24793"/>
                    <a:pt x="8172" y="20657"/>
                  </a:cubicBezTo>
                  <a:cubicBezTo>
                    <a:pt x="6715" y="14627"/>
                    <a:pt x="3879" y="13499"/>
                    <a:pt x="1962" y="13499"/>
                  </a:cubicBezTo>
                  <a:cubicBezTo>
                    <a:pt x="818" y="13499"/>
                    <a:pt x="1" y="13901"/>
                    <a:pt x="1" y="13901"/>
                  </a:cubicBezTo>
                  <a:lnTo>
                    <a:pt x="1" y="32116"/>
                  </a:lnTo>
                  <a:lnTo>
                    <a:pt x="46039" y="32116"/>
                  </a:lnTo>
                  <a:lnTo>
                    <a:pt x="46039" y="26638"/>
                  </a:lnTo>
                  <a:cubicBezTo>
                    <a:pt x="45803" y="26659"/>
                    <a:pt x="45573" y="26669"/>
                    <a:pt x="45349" y="26669"/>
                  </a:cubicBezTo>
                  <a:cubicBezTo>
                    <a:pt x="33991" y="26669"/>
                    <a:pt x="38653" y="0"/>
                    <a:pt x="30695"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6"/>
            <p:cNvSpPr/>
            <p:nvPr/>
          </p:nvSpPr>
          <p:spPr>
            <a:xfrm>
              <a:off x="2160206" y="2082818"/>
              <a:ext cx="139416" cy="139416"/>
            </a:xfrm>
            <a:custGeom>
              <a:avLst/>
              <a:gdLst/>
              <a:ahLst/>
              <a:cxnLst/>
              <a:rect l="l" t="t" r="r" b="b"/>
              <a:pathLst>
                <a:path w="5205" h="5205" extrusionOk="0">
                  <a:moveTo>
                    <a:pt x="0" y="0"/>
                  </a:moveTo>
                  <a:lnTo>
                    <a:pt x="0" y="5204"/>
                  </a:lnTo>
                  <a:lnTo>
                    <a:pt x="5204" y="5204"/>
                  </a:lnTo>
                  <a:lnTo>
                    <a:pt x="5204" y="0"/>
                  </a:lnTo>
                  <a:close/>
                </a:path>
              </a:pathLst>
            </a:custGeom>
            <a:solidFill>
              <a:srgbClr val="E5E4E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6"/>
            <p:cNvSpPr/>
            <p:nvPr/>
          </p:nvSpPr>
          <p:spPr>
            <a:xfrm>
              <a:off x="2335058" y="2082818"/>
              <a:ext cx="1035080" cy="40365"/>
            </a:xfrm>
            <a:custGeom>
              <a:avLst/>
              <a:gdLst/>
              <a:ahLst/>
              <a:cxnLst/>
              <a:rect l="l" t="t" r="r" b="b"/>
              <a:pathLst>
                <a:path w="38644" h="1507" extrusionOk="0">
                  <a:moveTo>
                    <a:pt x="0" y="0"/>
                  </a:moveTo>
                  <a:lnTo>
                    <a:pt x="0" y="1507"/>
                  </a:lnTo>
                  <a:lnTo>
                    <a:pt x="38643" y="1507"/>
                  </a:lnTo>
                  <a:lnTo>
                    <a:pt x="38643"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6"/>
            <p:cNvSpPr/>
            <p:nvPr/>
          </p:nvSpPr>
          <p:spPr>
            <a:xfrm>
              <a:off x="2335058" y="2152513"/>
              <a:ext cx="1035080" cy="40365"/>
            </a:xfrm>
            <a:custGeom>
              <a:avLst/>
              <a:gdLst/>
              <a:ahLst/>
              <a:cxnLst/>
              <a:rect l="l" t="t" r="r" b="b"/>
              <a:pathLst>
                <a:path w="38644" h="1507" extrusionOk="0">
                  <a:moveTo>
                    <a:pt x="0" y="0"/>
                  </a:moveTo>
                  <a:lnTo>
                    <a:pt x="0" y="1507"/>
                  </a:lnTo>
                  <a:lnTo>
                    <a:pt x="38643" y="1507"/>
                  </a:lnTo>
                  <a:lnTo>
                    <a:pt x="38643"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6"/>
            <p:cNvSpPr/>
            <p:nvPr/>
          </p:nvSpPr>
          <p:spPr>
            <a:xfrm>
              <a:off x="2335058" y="2222207"/>
              <a:ext cx="1035080" cy="40365"/>
            </a:xfrm>
            <a:custGeom>
              <a:avLst/>
              <a:gdLst/>
              <a:ahLst/>
              <a:cxnLst/>
              <a:rect l="l" t="t" r="r" b="b"/>
              <a:pathLst>
                <a:path w="38644" h="1507" extrusionOk="0">
                  <a:moveTo>
                    <a:pt x="0" y="0"/>
                  </a:moveTo>
                  <a:lnTo>
                    <a:pt x="0" y="1507"/>
                  </a:lnTo>
                  <a:lnTo>
                    <a:pt x="38643" y="1507"/>
                  </a:lnTo>
                  <a:lnTo>
                    <a:pt x="38643"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6"/>
            <p:cNvSpPr/>
            <p:nvPr/>
          </p:nvSpPr>
          <p:spPr>
            <a:xfrm>
              <a:off x="2169366" y="2351820"/>
              <a:ext cx="517245" cy="40365"/>
            </a:xfrm>
            <a:custGeom>
              <a:avLst/>
              <a:gdLst/>
              <a:ahLst/>
              <a:cxnLst/>
              <a:rect l="l" t="t" r="r" b="b"/>
              <a:pathLst>
                <a:path w="19311" h="1507" extrusionOk="0">
                  <a:moveTo>
                    <a:pt x="1" y="0"/>
                  </a:moveTo>
                  <a:lnTo>
                    <a:pt x="1" y="1507"/>
                  </a:lnTo>
                  <a:lnTo>
                    <a:pt x="19311" y="1507"/>
                  </a:lnTo>
                  <a:lnTo>
                    <a:pt x="19311"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6"/>
            <p:cNvSpPr/>
            <p:nvPr/>
          </p:nvSpPr>
          <p:spPr>
            <a:xfrm>
              <a:off x="2169366" y="2417229"/>
              <a:ext cx="517245" cy="40392"/>
            </a:xfrm>
            <a:custGeom>
              <a:avLst/>
              <a:gdLst/>
              <a:ahLst/>
              <a:cxnLst/>
              <a:rect l="l" t="t" r="r" b="b"/>
              <a:pathLst>
                <a:path w="19311" h="1508" extrusionOk="0">
                  <a:moveTo>
                    <a:pt x="1" y="1"/>
                  </a:moveTo>
                  <a:lnTo>
                    <a:pt x="1" y="1507"/>
                  </a:lnTo>
                  <a:lnTo>
                    <a:pt x="19311" y="1507"/>
                  </a:lnTo>
                  <a:lnTo>
                    <a:pt x="19311"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6"/>
            <p:cNvSpPr/>
            <p:nvPr/>
          </p:nvSpPr>
          <p:spPr>
            <a:xfrm>
              <a:off x="2169366" y="2482638"/>
              <a:ext cx="517245" cy="41008"/>
            </a:xfrm>
            <a:custGeom>
              <a:avLst/>
              <a:gdLst/>
              <a:ahLst/>
              <a:cxnLst/>
              <a:rect l="l" t="t" r="r" b="b"/>
              <a:pathLst>
                <a:path w="19311" h="1531" extrusionOk="0">
                  <a:moveTo>
                    <a:pt x="1" y="1"/>
                  </a:moveTo>
                  <a:lnTo>
                    <a:pt x="1" y="1530"/>
                  </a:lnTo>
                  <a:lnTo>
                    <a:pt x="19311" y="1530"/>
                  </a:lnTo>
                  <a:lnTo>
                    <a:pt x="19311"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6"/>
            <p:cNvSpPr/>
            <p:nvPr/>
          </p:nvSpPr>
          <p:spPr>
            <a:xfrm>
              <a:off x="1298157" y="2697855"/>
              <a:ext cx="375847" cy="809523"/>
            </a:xfrm>
            <a:custGeom>
              <a:avLst/>
              <a:gdLst/>
              <a:ahLst/>
              <a:cxnLst/>
              <a:rect l="l" t="t" r="r" b="b"/>
              <a:pathLst>
                <a:path w="14032" h="30223" extrusionOk="0">
                  <a:moveTo>
                    <a:pt x="8091" y="0"/>
                  </a:moveTo>
                  <a:cubicBezTo>
                    <a:pt x="7784" y="0"/>
                    <a:pt x="7471" y="83"/>
                    <a:pt x="7168" y="274"/>
                  </a:cubicBezTo>
                  <a:cubicBezTo>
                    <a:pt x="5638" y="1210"/>
                    <a:pt x="6529" y="2922"/>
                    <a:pt x="5935" y="4223"/>
                  </a:cubicBezTo>
                  <a:cubicBezTo>
                    <a:pt x="5387" y="5433"/>
                    <a:pt x="3767" y="5958"/>
                    <a:pt x="3379" y="7259"/>
                  </a:cubicBezTo>
                  <a:cubicBezTo>
                    <a:pt x="2922" y="8742"/>
                    <a:pt x="3767" y="10386"/>
                    <a:pt x="3538" y="11892"/>
                  </a:cubicBezTo>
                  <a:cubicBezTo>
                    <a:pt x="3401" y="12851"/>
                    <a:pt x="2854" y="13513"/>
                    <a:pt x="2100" y="14175"/>
                  </a:cubicBezTo>
                  <a:cubicBezTo>
                    <a:pt x="1598" y="14631"/>
                    <a:pt x="1119" y="15088"/>
                    <a:pt x="913" y="15704"/>
                  </a:cubicBezTo>
                  <a:cubicBezTo>
                    <a:pt x="388" y="17256"/>
                    <a:pt x="1575" y="18831"/>
                    <a:pt x="2374" y="20224"/>
                  </a:cubicBezTo>
                  <a:cubicBezTo>
                    <a:pt x="2854" y="21068"/>
                    <a:pt x="3310" y="22141"/>
                    <a:pt x="3036" y="23031"/>
                  </a:cubicBezTo>
                  <a:cubicBezTo>
                    <a:pt x="2740" y="23944"/>
                    <a:pt x="1712" y="24195"/>
                    <a:pt x="1005" y="24789"/>
                  </a:cubicBezTo>
                  <a:cubicBezTo>
                    <a:pt x="0" y="25610"/>
                    <a:pt x="137" y="27025"/>
                    <a:pt x="959" y="28030"/>
                  </a:cubicBezTo>
                  <a:cubicBezTo>
                    <a:pt x="1370" y="28532"/>
                    <a:pt x="1918" y="28920"/>
                    <a:pt x="2511" y="29171"/>
                  </a:cubicBezTo>
                  <a:cubicBezTo>
                    <a:pt x="3744" y="29924"/>
                    <a:pt x="5273" y="30153"/>
                    <a:pt x="6711" y="30198"/>
                  </a:cubicBezTo>
                  <a:cubicBezTo>
                    <a:pt x="7052" y="30213"/>
                    <a:pt x="7425" y="30223"/>
                    <a:pt x="7817" y="30223"/>
                  </a:cubicBezTo>
                  <a:cubicBezTo>
                    <a:pt x="10496" y="30223"/>
                    <a:pt x="14032" y="29751"/>
                    <a:pt x="13833" y="27003"/>
                  </a:cubicBezTo>
                  <a:cubicBezTo>
                    <a:pt x="13741" y="25747"/>
                    <a:pt x="12532" y="24789"/>
                    <a:pt x="12166" y="23625"/>
                  </a:cubicBezTo>
                  <a:cubicBezTo>
                    <a:pt x="11915" y="22803"/>
                    <a:pt x="12417" y="22232"/>
                    <a:pt x="12691" y="21502"/>
                  </a:cubicBezTo>
                  <a:cubicBezTo>
                    <a:pt x="12920" y="20954"/>
                    <a:pt x="12920" y="20361"/>
                    <a:pt x="12691" y="19767"/>
                  </a:cubicBezTo>
                  <a:cubicBezTo>
                    <a:pt x="12258" y="18626"/>
                    <a:pt x="11094" y="17644"/>
                    <a:pt x="10911" y="16457"/>
                  </a:cubicBezTo>
                  <a:cubicBezTo>
                    <a:pt x="10706" y="15019"/>
                    <a:pt x="12326" y="14061"/>
                    <a:pt x="12851" y="12851"/>
                  </a:cubicBezTo>
                  <a:cubicBezTo>
                    <a:pt x="13330" y="11733"/>
                    <a:pt x="12851" y="10591"/>
                    <a:pt x="12189" y="9541"/>
                  </a:cubicBezTo>
                  <a:cubicBezTo>
                    <a:pt x="11847" y="8971"/>
                    <a:pt x="11436" y="8400"/>
                    <a:pt x="11162" y="7784"/>
                  </a:cubicBezTo>
                  <a:cubicBezTo>
                    <a:pt x="10728" y="6916"/>
                    <a:pt x="10820" y="6095"/>
                    <a:pt x="10979" y="5227"/>
                  </a:cubicBezTo>
                  <a:cubicBezTo>
                    <a:pt x="11276" y="3789"/>
                    <a:pt x="11116" y="2397"/>
                    <a:pt x="10066" y="1119"/>
                  </a:cubicBezTo>
                  <a:cubicBezTo>
                    <a:pt x="9579" y="502"/>
                    <a:pt x="8850" y="0"/>
                    <a:pt x="8091" y="0"/>
                  </a:cubicBezTo>
                  <a:close/>
                </a:path>
              </a:pathLst>
            </a:custGeom>
            <a:solidFill>
              <a:schemeClr val="accent4"/>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6"/>
            <p:cNvSpPr/>
            <p:nvPr/>
          </p:nvSpPr>
          <p:spPr>
            <a:xfrm>
              <a:off x="1481581" y="2964259"/>
              <a:ext cx="15294" cy="836549"/>
            </a:xfrm>
            <a:custGeom>
              <a:avLst/>
              <a:gdLst/>
              <a:ahLst/>
              <a:cxnLst/>
              <a:rect l="l" t="t" r="r" b="b"/>
              <a:pathLst>
                <a:path w="571" h="31232" extrusionOk="0">
                  <a:moveTo>
                    <a:pt x="285" y="0"/>
                  </a:moveTo>
                  <a:cubicBezTo>
                    <a:pt x="143" y="0"/>
                    <a:pt x="0" y="86"/>
                    <a:pt x="0" y="257"/>
                  </a:cubicBezTo>
                  <a:lnTo>
                    <a:pt x="0" y="30957"/>
                  </a:lnTo>
                  <a:cubicBezTo>
                    <a:pt x="0" y="31140"/>
                    <a:pt x="143" y="31231"/>
                    <a:pt x="285" y="31231"/>
                  </a:cubicBezTo>
                  <a:cubicBezTo>
                    <a:pt x="428" y="31231"/>
                    <a:pt x="571" y="31140"/>
                    <a:pt x="571" y="30957"/>
                  </a:cubicBezTo>
                  <a:lnTo>
                    <a:pt x="571" y="257"/>
                  </a:lnTo>
                  <a:cubicBezTo>
                    <a:pt x="571" y="86"/>
                    <a:pt x="428" y="0"/>
                    <a:pt x="285"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6"/>
            <p:cNvSpPr/>
            <p:nvPr/>
          </p:nvSpPr>
          <p:spPr>
            <a:xfrm>
              <a:off x="1369218" y="3360463"/>
              <a:ext cx="127925" cy="94337"/>
            </a:xfrm>
            <a:custGeom>
              <a:avLst/>
              <a:gdLst/>
              <a:ahLst/>
              <a:cxnLst/>
              <a:rect l="l" t="t" r="r" b="b"/>
              <a:pathLst>
                <a:path w="4776" h="3522" extrusionOk="0">
                  <a:moveTo>
                    <a:pt x="373" y="1"/>
                  </a:moveTo>
                  <a:cubicBezTo>
                    <a:pt x="147" y="1"/>
                    <a:pt x="0" y="359"/>
                    <a:pt x="246" y="530"/>
                  </a:cubicBezTo>
                  <a:cubicBezTo>
                    <a:pt x="1616" y="1420"/>
                    <a:pt x="2940" y="2379"/>
                    <a:pt x="4172" y="3452"/>
                  </a:cubicBezTo>
                  <a:cubicBezTo>
                    <a:pt x="4231" y="3500"/>
                    <a:pt x="4295" y="3521"/>
                    <a:pt x="4356" y="3521"/>
                  </a:cubicBezTo>
                  <a:cubicBezTo>
                    <a:pt x="4582" y="3521"/>
                    <a:pt x="4776" y="3243"/>
                    <a:pt x="4560" y="3064"/>
                  </a:cubicBezTo>
                  <a:cubicBezTo>
                    <a:pt x="3282" y="1968"/>
                    <a:pt x="1935" y="964"/>
                    <a:pt x="520" y="51"/>
                  </a:cubicBezTo>
                  <a:cubicBezTo>
                    <a:pt x="470" y="16"/>
                    <a:pt x="420" y="1"/>
                    <a:pt x="37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6"/>
            <p:cNvSpPr/>
            <p:nvPr/>
          </p:nvSpPr>
          <p:spPr>
            <a:xfrm>
              <a:off x="1481340" y="3198922"/>
              <a:ext cx="103203" cy="111185"/>
            </a:xfrm>
            <a:custGeom>
              <a:avLst/>
              <a:gdLst/>
              <a:ahLst/>
              <a:cxnLst/>
              <a:rect l="l" t="t" r="r" b="b"/>
              <a:pathLst>
                <a:path w="3853" h="4151" extrusionOk="0">
                  <a:moveTo>
                    <a:pt x="3430" y="0"/>
                  </a:moveTo>
                  <a:cubicBezTo>
                    <a:pt x="3368" y="0"/>
                    <a:pt x="3305" y="23"/>
                    <a:pt x="3250" y="79"/>
                  </a:cubicBezTo>
                  <a:cubicBezTo>
                    <a:pt x="2086" y="1197"/>
                    <a:pt x="1059" y="2430"/>
                    <a:pt x="146" y="3731"/>
                  </a:cubicBezTo>
                  <a:cubicBezTo>
                    <a:pt x="1" y="3940"/>
                    <a:pt x="198" y="4150"/>
                    <a:pt x="398" y="4150"/>
                  </a:cubicBezTo>
                  <a:cubicBezTo>
                    <a:pt x="482" y="4150"/>
                    <a:pt x="565" y="4114"/>
                    <a:pt x="625" y="4027"/>
                  </a:cubicBezTo>
                  <a:cubicBezTo>
                    <a:pt x="1516" y="2749"/>
                    <a:pt x="2520" y="1562"/>
                    <a:pt x="3638" y="489"/>
                  </a:cubicBezTo>
                  <a:cubicBezTo>
                    <a:pt x="3852" y="293"/>
                    <a:pt x="3649" y="0"/>
                    <a:pt x="3430"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6"/>
            <p:cNvSpPr/>
            <p:nvPr/>
          </p:nvSpPr>
          <p:spPr>
            <a:xfrm>
              <a:off x="1404896" y="3067703"/>
              <a:ext cx="95381" cy="87185"/>
            </a:xfrm>
            <a:custGeom>
              <a:avLst/>
              <a:gdLst/>
              <a:ahLst/>
              <a:cxnLst/>
              <a:rect l="l" t="t" r="r" b="b"/>
              <a:pathLst>
                <a:path w="3561" h="3255" extrusionOk="0">
                  <a:moveTo>
                    <a:pt x="430" y="1"/>
                  </a:moveTo>
                  <a:cubicBezTo>
                    <a:pt x="194" y="1"/>
                    <a:pt x="0" y="279"/>
                    <a:pt x="215" y="458"/>
                  </a:cubicBezTo>
                  <a:cubicBezTo>
                    <a:pt x="1242" y="1257"/>
                    <a:pt x="2155" y="2170"/>
                    <a:pt x="2977" y="3152"/>
                  </a:cubicBezTo>
                  <a:cubicBezTo>
                    <a:pt x="3033" y="3224"/>
                    <a:pt x="3100" y="3255"/>
                    <a:pt x="3166" y="3255"/>
                  </a:cubicBezTo>
                  <a:cubicBezTo>
                    <a:pt x="3369" y="3255"/>
                    <a:pt x="3560" y="2970"/>
                    <a:pt x="3388" y="2764"/>
                  </a:cubicBezTo>
                  <a:cubicBezTo>
                    <a:pt x="2566" y="1759"/>
                    <a:pt x="1630" y="869"/>
                    <a:pt x="626" y="70"/>
                  </a:cubicBezTo>
                  <a:cubicBezTo>
                    <a:pt x="563" y="21"/>
                    <a:pt x="495" y="1"/>
                    <a:pt x="430"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6"/>
            <p:cNvSpPr/>
            <p:nvPr/>
          </p:nvSpPr>
          <p:spPr>
            <a:xfrm>
              <a:off x="1413708" y="3693159"/>
              <a:ext cx="147987" cy="138211"/>
            </a:xfrm>
            <a:custGeom>
              <a:avLst/>
              <a:gdLst/>
              <a:ahLst/>
              <a:cxnLst/>
              <a:rect l="l" t="t" r="r" b="b"/>
              <a:pathLst>
                <a:path w="5525" h="5160" extrusionOk="0">
                  <a:moveTo>
                    <a:pt x="0" y="1"/>
                  </a:moveTo>
                  <a:lnTo>
                    <a:pt x="731" y="5159"/>
                  </a:lnTo>
                  <a:lnTo>
                    <a:pt x="4680"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6"/>
            <p:cNvSpPr/>
            <p:nvPr/>
          </p:nvSpPr>
          <p:spPr>
            <a:xfrm>
              <a:off x="1658898" y="2990374"/>
              <a:ext cx="276341" cy="595136"/>
            </a:xfrm>
            <a:custGeom>
              <a:avLst/>
              <a:gdLst/>
              <a:ahLst/>
              <a:cxnLst/>
              <a:rect l="l" t="t" r="r" b="b"/>
              <a:pathLst>
                <a:path w="10317" h="22219" extrusionOk="0">
                  <a:moveTo>
                    <a:pt x="4384" y="0"/>
                  </a:moveTo>
                  <a:cubicBezTo>
                    <a:pt x="3826" y="0"/>
                    <a:pt x="3280" y="371"/>
                    <a:pt x="2921" y="812"/>
                  </a:cubicBezTo>
                  <a:cubicBezTo>
                    <a:pt x="2145" y="1770"/>
                    <a:pt x="2031" y="2797"/>
                    <a:pt x="2259" y="3847"/>
                  </a:cubicBezTo>
                  <a:cubicBezTo>
                    <a:pt x="2373" y="4486"/>
                    <a:pt x="2442" y="5080"/>
                    <a:pt x="2122" y="5719"/>
                  </a:cubicBezTo>
                  <a:cubicBezTo>
                    <a:pt x="1917" y="6175"/>
                    <a:pt x="1620" y="6586"/>
                    <a:pt x="1369" y="7020"/>
                  </a:cubicBezTo>
                  <a:cubicBezTo>
                    <a:pt x="890" y="7796"/>
                    <a:pt x="524" y="8618"/>
                    <a:pt x="867" y="9440"/>
                  </a:cubicBezTo>
                  <a:cubicBezTo>
                    <a:pt x="1255" y="10330"/>
                    <a:pt x="2442" y="11037"/>
                    <a:pt x="2305" y="12087"/>
                  </a:cubicBezTo>
                  <a:cubicBezTo>
                    <a:pt x="2168" y="12977"/>
                    <a:pt x="1323" y="13685"/>
                    <a:pt x="1004" y="14530"/>
                  </a:cubicBezTo>
                  <a:cubicBezTo>
                    <a:pt x="844" y="14963"/>
                    <a:pt x="821" y="15397"/>
                    <a:pt x="1004" y="15808"/>
                  </a:cubicBezTo>
                  <a:cubicBezTo>
                    <a:pt x="1209" y="16333"/>
                    <a:pt x="1574" y="16744"/>
                    <a:pt x="1392" y="17360"/>
                  </a:cubicBezTo>
                  <a:cubicBezTo>
                    <a:pt x="1118" y="18227"/>
                    <a:pt x="228" y="18912"/>
                    <a:pt x="159" y="19848"/>
                  </a:cubicBezTo>
                  <a:cubicBezTo>
                    <a:pt x="0" y="21855"/>
                    <a:pt x="2594" y="22219"/>
                    <a:pt x="4563" y="22219"/>
                  </a:cubicBezTo>
                  <a:cubicBezTo>
                    <a:pt x="4854" y="22219"/>
                    <a:pt x="5133" y="22211"/>
                    <a:pt x="5386" y="22199"/>
                  </a:cubicBezTo>
                  <a:cubicBezTo>
                    <a:pt x="6436" y="22153"/>
                    <a:pt x="7577" y="21993"/>
                    <a:pt x="8468" y="21446"/>
                  </a:cubicBezTo>
                  <a:cubicBezTo>
                    <a:pt x="8901" y="21240"/>
                    <a:pt x="9312" y="20966"/>
                    <a:pt x="9609" y="20601"/>
                  </a:cubicBezTo>
                  <a:cubicBezTo>
                    <a:pt x="10225" y="19848"/>
                    <a:pt x="10316" y="18821"/>
                    <a:pt x="9586" y="18204"/>
                  </a:cubicBezTo>
                  <a:cubicBezTo>
                    <a:pt x="9061" y="17771"/>
                    <a:pt x="8308" y="17588"/>
                    <a:pt x="8102" y="16926"/>
                  </a:cubicBezTo>
                  <a:cubicBezTo>
                    <a:pt x="7874" y="16264"/>
                    <a:pt x="8217" y="15488"/>
                    <a:pt x="8582" y="14849"/>
                  </a:cubicBezTo>
                  <a:cubicBezTo>
                    <a:pt x="9152" y="13845"/>
                    <a:pt x="10043" y="12681"/>
                    <a:pt x="9655" y="11539"/>
                  </a:cubicBezTo>
                  <a:cubicBezTo>
                    <a:pt x="9495" y="11083"/>
                    <a:pt x="9130" y="10741"/>
                    <a:pt x="8764" y="10421"/>
                  </a:cubicBezTo>
                  <a:cubicBezTo>
                    <a:pt x="8239" y="9919"/>
                    <a:pt x="7828" y="9462"/>
                    <a:pt x="7714" y="8755"/>
                  </a:cubicBezTo>
                  <a:cubicBezTo>
                    <a:pt x="7555" y="7636"/>
                    <a:pt x="8171" y="6427"/>
                    <a:pt x="7851" y="5331"/>
                  </a:cubicBezTo>
                  <a:cubicBezTo>
                    <a:pt x="7555" y="4395"/>
                    <a:pt x="6368" y="4007"/>
                    <a:pt x="5957" y="3117"/>
                  </a:cubicBezTo>
                  <a:cubicBezTo>
                    <a:pt x="5523" y="2158"/>
                    <a:pt x="6162" y="880"/>
                    <a:pt x="5044" y="195"/>
                  </a:cubicBezTo>
                  <a:cubicBezTo>
                    <a:pt x="4829" y="59"/>
                    <a:pt x="4606" y="0"/>
                    <a:pt x="4384" y="0"/>
                  </a:cubicBezTo>
                  <a:close/>
                </a:path>
              </a:pathLst>
            </a:custGeom>
            <a:solidFill>
              <a:schemeClr val="accent3"/>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6"/>
            <p:cNvSpPr/>
            <p:nvPr/>
          </p:nvSpPr>
          <p:spPr>
            <a:xfrm>
              <a:off x="1789100" y="3186200"/>
              <a:ext cx="11035" cy="614609"/>
            </a:xfrm>
            <a:custGeom>
              <a:avLst/>
              <a:gdLst/>
              <a:ahLst/>
              <a:cxnLst/>
              <a:rect l="l" t="t" r="r" b="b"/>
              <a:pathLst>
                <a:path w="412" h="22946" extrusionOk="0">
                  <a:moveTo>
                    <a:pt x="206" y="0"/>
                  </a:moveTo>
                  <a:cubicBezTo>
                    <a:pt x="103" y="0"/>
                    <a:pt x="0" y="63"/>
                    <a:pt x="0" y="188"/>
                  </a:cubicBezTo>
                  <a:lnTo>
                    <a:pt x="0" y="22740"/>
                  </a:lnTo>
                  <a:cubicBezTo>
                    <a:pt x="0" y="22877"/>
                    <a:pt x="103" y="22945"/>
                    <a:pt x="206" y="22945"/>
                  </a:cubicBezTo>
                  <a:cubicBezTo>
                    <a:pt x="308" y="22945"/>
                    <a:pt x="411" y="22877"/>
                    <a:pt x="411" y="22740"/>
                  </a:cubicBezTo>
                  <a:lnTo>
                    <a:pt x="411" y="188"/>
                  </a:lnTo>
                  <a:cubicBezTo>
                    <a:pt x="411" y="63"/>
                    <a:pt x="308" y="0"/>
                    <a:pt x="206"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6"/>
            <p:cNvSpPr/>
            <p:nvPr/>
          </p:nvSpPr>
          <p:spPr>
            <a:xfrm>
              <a:off x="1789019" y="3477111"/>
              <a:ext cx="94497" cy="69427"/>
            </a:xfrm>
            <a:custGeom>
              <a:avLst/>
              <a:gdLst/>
              <a:ahLst/>
              <a:cxnLst/>
              <a:rect l="l" t="t" r="r" b="b"/>
              <a:pathLst>
                <a:path w="3528" h="2592" extrusionOk="0">
                  <a:moveTo>
                    <a:pt x="3237" y="1"/>
                  </a:moveTo>
                  <a:cubicBezTo>
                    <a:pt x="3203" y="1"/>
                    <a:pt x="3167" y="10"/>
                    <a:pt x="3130" y="32"/>
                  </a:cubicBezTo>
                  <a:cubicBezTo>
                    <a:pt x="2080" y="717"/>
                    <a:pt x="1099" y="1448"/>
                    <a:pt x="163" y="2246"/>
                  </a:cubicBezTo>
                  <a:cubicBezTo>
                    <a:pt x="1" y="2390"/>
                    <a:pt x="151" y="2591"/>
                    <a:pt x="312" y="2591"/>
                  </a:cubicBezTo>
                  <a:cubicBezTo>
                    <a:pt x="355" y="2591"/>
                    <a:pt x="398" y="2577"/>
                    <a:pt x="437" y="2543"/>
                  </a:cubicBezTo>
                  <a:cubicBezTo>
                    <a:pt x="1350" y="1767"/>
                    <a:pt x="2331" y="1037"/>
                    <a:pt x="3336" y="398"/>
                  </a:cubicBezTo>
                  <a:cubicBezTo>
                    <a:pt x="3527" y="264"/>
                    <a:pt x="3413" y="1"/>
                    <a:pt x="3237"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6"/>
            <p:cNvSpPr/>
            <p:nvPr/>
          </p:nvSpPr>
          <p:spPr>
            <a:xfrm>
              <a:off x="1724896" y="3358427"/>
              <a:ext cx="75748" cy="81882"/>
            </a:xfrm>
            <a:custGeom>
              <a:avLst/>
              <a:gdLst/>
              <a:ahLst/>
              <a:cxnLst/>
              <a:rect l="l" t="t" r="r" b="b"/>
              <a:pathLst>
                <a:path w="2828" h="3057" extrusionOk="0">
                  <a:moveTo>
                    <a:pt x="303" y="1"/>
                  </a:moveTo>
                  <a:cubicBezTo>
                    <a:pt x="145" y="1"/>
                    <a:pt x="0" y="213"/>
                    <a:pt x="160" y="355"/>
                  </a:cubicBezTo>
                  <a:cubicBezTo>
                    <a:pt x="982" y="1154"/>
                    <a:pt x="1712" y="2021"/>
                    <a:pt x="2374" y="2957"/>
                  </a:cubicBezTo>
                  <a:cubicBezTo>
                    <a:pt x="2417" y="3027"/>
                    <a:pt x="2480" y="3056"/>
                    <a:pt x="2544" y="3056"/>
                  </a:cubicBezTo>
                  <a:cubicBezTo>
                    <a:pt x="2687" y="3056"/>
                    <a:pt x="2827" y="2909"/>
                    <a:pt x="2717" y="2752"/>
                  </a:cubicBezTo>
                  <a:cubicBezTo>
                    <a:pt x="2055" y="1793"/>
                    <a:pt x="1302" y="880"/>
                    <a:pt x="434" y="58"/>
                  </a:cubicBezTo>
                  <a:cubicBezTo>
                    <a:pt x="394" y="18"/>
                    <a:pt x="348" y="1"/>
                    <a:pt x="30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6"/>
            <p:cNvSpPr/>
            <p:nvPr/>
          </p:nvSpPr>
          <p:spPr>
            <a:xfrm>
              <a:off x="1787064" y="3262135"/>
              <a:ext cx="70043" cy="64257"/>
            </a:xfrm>
            <a:custGeom>
              <a:avLst/>
              <a:gdLst/>
              <a:ahLst/>
              <a:cxnLst/>
              <a:rect l="l" t="t" r="r" b="b"/>
              <a:pathLst>
                <a:path w="2615" h="2399" extrusionOk="0">
                  <a:moveTo>
                    <a:pt x="2284" y="1"/>
                  </a:moveTo>
                  <a:cubicBezTo>
                    <a:pt x="2240" y="1"/>
                    <a:pt x="2195" y="15"/>
                    <a:pt x="2153" y="47"/>
                  </a:cubicBezTo>
                  <a:cubicBezTo>
                    <a:pt x="1400" y="640"/>
                    <a:pt x="738" y="1302"/>
                    <a:pt x="122" y="2033"/>
                  </a:cubicBezTo>
                  <a:cubicBezTo>
                    <a:pt x="0" y="2189"/>
                    <a:pt x="130" y="2399"/>
                    <a:pt x="280" y="2399"/>
                  </a:cubicBezTo>
                  <a:cubicBezTo>
                    <a:pt x="326" y="2399"/>
                    <a:pt x="375" y="2378"/>
                    <a:pt x="419" y="2329"/>
                  </a:cubicBezTo>
                  <a:cubicBezTo>
                    <a:pt x="1012" y="1599"/>
                    <a:pt x="1697" y="937"/>
                    <a:pt x="2450" y="343"/>
                  </a:cubicBezTo>
                  <a:cubicBezTo>
                    <a:pt x="2614" y="216"/>
                    <a:pt x="2458" y="1"/>
                    <a:pt x="2284"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6"/>
            <p:cNvSpPr/>
            <p:nvPr/>
          </p:nvSpPr>
          <p:spPr>
            <a:xfrm>
              <a:off x="1724896" y="3693159"/>
              <a:ext cx="147987" cy="138211"/>
            </a:xfrm>
            <a:custGeom>
              <a:avLst/>
              <a:gdLst/>
              <a:ahLst/>
              <a:cxnLst/>
              <a:rect l="l" t="t" r="r" b="b"/>
              <a:pathLst>
                <a:path w="5525" h="5160" extrusionOk="0">
                  <a:moveTo>
                    <a:pt x="1" y="1"/>
                  </a:moveTo>
                  <a:lnTo>
                    <a:pt x="731" y="5159"/>
                  </a:lnTo>
                  <a:lnTo>
                    <a:pt x="4703"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6"/>
            <p:cNvSpPr/>
            <p:nvPr/>
          </p:nvSpPr>
          <p:spPr>
            <a:xfrm>
              <a:off x="1015094" y="1689079"/>
              <a:ext cx="1675804" cy="560664"/>
            </a:xfrm>
            <a:custGeom>
              <a:avLst/>
              <a:gdLst/>
              <a:ahLst/>
              <a:cxnLst/>
              <a:rect l="l" t="t" r="r" b="b"/>
              <a:pathLst>
                <a:path w="62565" h="20932" extrusionOk="0">
                  <a:moveTo>
                    <a:pt x="60647" y="20931"/>
                  </a:moveTo>
                  <a:lnTo>
                    <a:pt x="1895" y="20931"/>
                  </a:lnTo>
                  <a:cubicBezTo>
                    <a:pt x="845" y="20931"/>
                    <a:pt x="0" y="20064"/>
                    <a:pt x="0" y="19014"/>
                  </a:cubicBezTo>
                  <a:lnTo>
                    <a:pt x="0" y="1895"/>
                  </a:lnTo>
                  <a:cubicBezTo>
                    <a:pt x="0" y="845"/>
                    <a:pt x="845" y="1"/>
                    <a:pt x="1895" y="1"/>
                  </a:cubicBezTo>
                  <a:lnTo>
                    <a:pt x="60647" y="1"/>
                  </a:lnTo>
                  <a:cubicBezTo>
                    <a:pt x="61720" y="1"/>
                    <a:pt x="62565" y="845"/>
                    <a:pt x="62565" y="1895"/>
                  </a:cubicBezTo>
                  <a:lnTo>
                    <a:pt x="62565" y="19014"/>
                  </a:lnTo>
                  <a:cubicBezTo>
                    <a:pt x="62565" y="20064"/>
                    <a:pt x="61720" y="20931"/>
                    <a:pt x="60647" y="2093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6"/>
            <p:cNvSpPr/>
            <p:nvPr/>
          </p:nvSpPr>
          <p:spPr>
            <a:xfrm>
              <a:off x="1537214" y="2326133"/>
              <a:ext cx="445086" cy="279421"/>
            </a:xfrm>
            <a:custGeom>
              <a:avLst/>
              <a:gdLst/>
              <a:ahLst/>
              <a:cxnLst/>
              <a:rect l="l" t="t" r="r" b="b"/>
              <a:pathLst>
                <a:path w="16617" h="10432" extrusionOk="0">
                  <a:moveTo>
                    <a:pt x="14837" y="6483"/>
                  </a:moveTo>
                  <a:cubicBezTo>
                    <a:pt x="14951" y="6072"/>
                    <a:pt x="14996" y="5638"/>
                    <a:pt x="14996" y="5205"/>
                  </a:cubicBezTo>
                  <a:cubicBezTo>
                    <a:pt x="14996" y="2329"/>
                    <a:pt x="12668" y="1"/>
                    <a:pt x="9815" y="1"/>
                  </a:cubicBezTo>
                  <a:cubicBezTo>
                    <a:pt x="7715" y="1"/>
                    <a:pt x="5912" y="1256"/>
                    <a:pt x="5090" y="3036"/>
                  </a:cubicBezTo>
                  <a:cubicBezTo>
                    <a:pt x="4816" y="2945"/>
                    <a:pt x="4520" y="2877"/>
                    <a:pt x="4223" y="2877"/>
                  </a:cubicBezTo>
                  <a:cubicBezTo>
                    <a:pt x="2785" y="2877"/>
                    <a:pt x="1644" y="4041"/>
                    <a:pt x="1644" y="5456"/>
                  </a:cubicBezTo>
                  <a:cubicBezTo>
                    <a:pt x="1644" y="5821"/>
                    <a:pt x="1735" y="6163"/>
                    <a:pt x="1872" y="6483"/>
                  </a:cubicBezTo>
                  <a:cubicBezTo>
                    <a:pt x="822" y="6551"/>
                    <a:pt x="0" y="7396"/>
                    <a:pt x="0" y="8446"/>
                  </a:cubicBezTo>
                  <a:cubicBezTo>
                    <a:pt x="0" y="9542"/>
                    <a:pt x="890" y="10432"/>
                    <a:pt x="1986" y="10432"/>
                  </a:cubicBezTo>
                  <a:lnTo>
                    <a:pt x="14631" y="10432"/>
                  </a:lnTo>
                  <a:cubicBezTo>
                    <a:pt x="15727" y="10432"/>
                    <a:pt x="16617" y="9542"/>
                    <a:pt x="16617" y="8446"/>
                  </a:cubicBezTo>
                  <a:cubicBezTo>
                    <a:pt x="16617" y="7419"/>
                    <a:pt x="15841" y="6597"/>
                    <a:pt x="14837" y="6483"/>
                  </a:cubicBez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6"/>
            <p:cNvSpPr/>
            <p:nvPr/>
          </p:nvSpPr>
          <p:spPr>
            <a:xfrm>
              <a:off x="3345656" y="2089541"/>
              <a:ext cx="21428" cy="14089"/>
            </a:xfrm>
            <a:custGeom>
              <a:avLst/>
              <a:gdLst/>
              <a:ahLst/>
              <a:cxnLst/>
              <a:rect l="l" t="t" r="r" b="b"/>
              <a:pathLst>
                <a:path w="800" h="526" fill="none" extrusionOk="0">
                  <a:moveTo>
                    <a:pt x="0" y="0"/>
                  </a:moveTo>
                  <a:lnTo>
                    <a:pt x="799" y="525"/>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6"/>
            <p:cNvSpPr/>
            <p:nvPr/>
          </p:nvSpPr>
          <p:spPr>
            <a:xfrm>
              <a:off x="3404342" y="2127442"/>
              <a:ext cx="399873" cy="255582"/>
            </a:xfrm>
            <a:custGeom>
              <a:avLst/>
              <a:gdLst/>
              <a:ahLst/>
              <a:cxnLst/>
              <a:rect l="l" t="t" r="r" b="b"/>
              <a:pathLst>
                <a:path w="14929" h="9542" fill="none" extrusionOk="0">
                  <a:moveTo>
                    <a:pt x="1" y="0"/>
                  </a:moveTo>
                  <a:lnTo>
                    <a:pt x="14928" y="9541"/>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6"/>
            <p:cNvSpPr/>
            <p:nvPr/>
          </p:nvSpPr>
          <p:spPr>
            <a:xfrm>
              <a:off x="3822537" y="2394622"/>
              <a:ext cx="21428" cy="14089"/>
            </a:xfrm>
            <a:custGeom>
              <a:avLst/>
              <a:gdLst/>
              <a:ahLst/>
              <a:cxnLst/>
              <a:rect l="l" t="t" r="r" b="b"/>
              <a:pathLst>
                <a:path w="800" h="526" fill="none" extrusionOk="0">
                  <a:moveTo>
                    <a:pt x="0" y="0"/>
                  </a:moveTo>
                  <a:lnTo>
                    <a:pt x="799" y="525"/>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6"/>
            <p:cNvSpPr/>
            <p:nvPr/>
          </p:nvSpPr>
          <p:spPr>
            <a:xfrm>
              <a:off x="2824769" y="2759595"/>
              <a:ext cx="13473" cy="21428"/>
            </a:xfrm>
            <a:custGeom>
              <a:avLst/>
              <a:gdLst/>
              <a:ahLst/>
              <a:cxnLst/>
              <a:rect l="l" t="t" r="r" b="b"/>
              <a:pathLst>
                <a:path w="503" h="800" fill="none" extrusionOk="0">
                  <a:moveTo>
                    <a:pt x="0" y="800"/>
                  </a:moveTo>
                  <a:lnTo>
                    <a:pt x="502" y="1"/>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6"/>
            <p:cNvSpPr/>
            <p:nvPr/>
          </p:nvSpPr>
          <p:spPr>
            <a:xfrm>
              <a:off x="2859000" y="2129879"/>
              <a:ext cx="360740" cy="595511"/>
            </a:xfrm>
            <a:custGeom>
              <a:avLst/>
              <a:gdLst/>
              <a:ahLst/>
              <a:cxnLst/>
              <a:rect l="l" t="t" r="r" b="b"/>
              <a:pathLst>
                <a:path w="13468" h="22233" fill="none" extrusionOk="0">
                  <a:moveTo>
                    <a:pt x="0" y="22233"/>
                  </a:moveTo>
                  <a:lnTo>
                    <a:pt x="13467" y="1"/>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6"/>
            <p:cNvSpPr/>
            <p:nvPr/>
          </p:nvSpPr>
          <p:spPr>
            <a:xfrm>
              <a:off x="3230106" y="2091363"/>
              <a:ext cx="12857" cy="21428"/>
            </a:xfrm>
            <a:custGeom>
              <a:avLst/>
              <a:gdLst/>
              <a:ahLst/>
              <a:cxnLst/>
              <a:rect l="l" t="t" r="r" b="b"/>
              <a:pathLst>
                <a:path w="480" h="800" fill="none" extrusionOk="0">
                  <a:moveTo>
                    <a:pt x="0" y="800"/>
                  </a:moveTo>
                  <a:lnTo>
                    <a:pt x="480" y="1"/>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6"/>
            <p:cNvSpPr/>
            <p:nvPr/>
          </p:nvSpPr>
          <p:spPr>
            <a:xfrm>
              <a:off x="2269033" y="2672785"/>
              <a:ext cx="24481" cy="7366"/>
            </a:xfrm>
            <a:custGeom>
              <a:avLst/>
              <a:gdLst/>
              <a:ahLst/>
              <a:cxnLst/>
              <a:rect l="l" t="t" r="r" b="b"/>
              <a:pathLst>
                <a:path w="914" h="275" fill="none" extrusionOk="0">
                  <a:moveTo>
                    <a:pt x="0" y="1"/>
                  </a:moveTo>
                  <a:lnTo>
                    <a:pt x="913" y="274"/>
                  </a:lnTo>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6"/>
            <p:cNvSpPr/>
            <p:nvPr/>
          </p:nvSpPr>
          <p:spPr>
            <a:xfrm>
              <a:off x="2335058" y="2692954"/>
              <a:ext cx="352169" cy="107033"/>
            </a:xfrm>
            <a:custGeom>
              <a:avLst/>
              <a:gdLst/>
              <a:ahLst/>
              <a:cxnLst/>
              <a:rect l="l" t="t" r="r" b="b"/>
              <a:pathLst>
                <a:path w="13148" h="3996" fill="none" extrusionOk="0">
                  <a:moveTo>
                    <a:pt x="0" y="1"/>
                  </a:moveTo>
                  <a:lnTo>
                    <a:pt x="13148" y="3995"/>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6"/>
            <p:cNvSpPr/>
            <p:nvPr/>
          </p:nvSpPr>
          <p:spPr>
            <a:xfrm>
              <a:off x="2707986" y="2806683"/>
              <a:ext cx="24481" cy="7366"/>
            </a:xfrm>
            <a:custGeom>
              <a:avLst/>
              <a:gdLst/>
              <a:ahLst/>
              <a:cxnLst/>
              <a:rect l="l" t="t" r="r" b="b"/>
              <a:pathLst>
                <a:path w="914" h="275" fill="none" extrusionOk="0">
                  <a:moveTo>
                    <a:pt x="1" y="0"/>
                  </a:moveTo>
                  <a:lnTo>
                    <a:pt x="914" y="274"/>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6"/>
            <p:cNvSpPr/>
            <p:nvPr/>
          </p:nvSpPr>
          <p:spPr>
            <a:xfrm>
              <a:off x="1855741" y="2888591"/>
              <a:ext cx="20812" cy="14705"/>
            </a:xfrm>
            <a:custGeom>
              <a:avLst/>
              <a:gdLst/>
              <a:ahLst/>
              <a:cxnLst/>
              <a:rect l="l" t="t" r="r" b="b"/>
              <a:pathLst>
                <a:path w="777" h="549" fill="none" extrusionOk="0">
                  <a:moveTo>
                    <a:pt x="0" y="549"/>
                  </a:moveTo>
                  <a:lnTo>
                    <a:pt x="776" y="1"/>
                  </a:lnTo>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6"/>
            <p:cNvSpPr/>
            <p:nvPr/>
          </p:nvSpPr>
          <p:spPr>
            <a:xfrm>
              <a:off x="1913811" y="2706400"/>
              <a:ext cx="234181" cy="157174"/>
            </a:xfrm>
            <a:custGeom>
              <a:avLst/>
              <a:gdLst/>
              <a:ahLst/>
              <a:cxnLst/>
              <a:rect l="l" t="t" r="r" b="b"/>
              <a:pathLst>
                <a:path w="8743" h="5868" fill="none" extrusionOk="0">
                  <a:moveTo>
                    <a:pt x="1" y="5867"/>
                  </a:moveTo>
                  <a:lnTo>
                    <a:pt x="8743" y="1"/>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6"/>
            <p:cNvSpPr/>
            <p:nvPr/>
          </p:nvSpPr>
          <p:spPr>
            <a:xfrm>
              <a:off x="2166313" y="2679508"/>
              <a:ext cx="21428" cy="14089"/>
            </a:xfrm>
            <a:custGeom>
              <a:avLst/>
              <a:gdLst/>
              <a:ahLst/>
              <a:cxnLst/>
              <a:rect l="l" t="t" r="r" b="b"/>
              <a:pathLst>
                <a:path w="800" h="526" fill="none" extrusionOk="0">
                  <a:moveTo>
                    <a:pt x="0" y="526"/>
                  </a:moveTo>
                  <a:lnTo>
                    <a:pt x="799" y="1"/>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6"/>
            <p:cNvSpPr/>
            <p:nvPr/>
          </p:nvSpPr>
          <p:spPr>
            <a:xfrm>
              <a:off x="3836599" y="2394622"/>
              <a:ext cx="71543" cy="70927"/>
            </a:xfrm>
            <a:custGeom>
              <a:avLst/>
              <a:gdLst/>
              <a:ahLst/>
              <a:cxnLst/>
              <a:rect l="l" t="t" r="r" b="b"/>
              <a:pathLst>
                <a:path w="2671" h="2648" fill="none" extrusionOk="0">
                  <a:moveTo>
                    <a:pt x="2671" y="1324"/>
                  </a:moveTo>
                  <a:cubicBezTo>
                    <a:pt x="2671" y="2054"/>
                    <a:pt x="2077" y="2648"/>
                    <a:pt x="1347" y="2648"/>
                  </a:cubicBezTo>
                  <a:cubicBezTo>
                    <a:pt x="594" y="2648"/>
                    <a:pt x="0" y="2054"/>
                    <a:pt x="0" y="1324"/>
                  </a:cubicBezTo>
                  <a:cubicBezTo>
                    <a:pt x="0" y="594"/>
                    <a:pt x="594" y="0"/>
                    <a:pt x="1347" y="0"/>
                  </a:cubicBezTo>
                  <a:cubicBezTo>
                    <a:pt x="2077" y="0"/>
                    <a:pt x="2671" y="594"/>
                    <a:pt x="2671" y="1324"/>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6"/>
            <p:cNvSpPr/>
            <p:nvPr/>
          </p:nvSpPr>
          <p:spPr>
            <a:xfrm>
              <a:off x="3238061" y="2006990"/>
              <a:ext cx="71543" cy="71570"/>
            </a:xfrm>
            <a:custGeom>
              <a:avLst/>
              <a:gdLst/>
              <a:ahLst/>
              <a:cxnLst/>
              <a:rect l="l" t="t" r="r" b="b"/>
              <a:pathLst>
                <a:path w="2671" h="2672" fill="none" extrusionOk="0">
                  <a:moveTo>
                    <a:pt x="2671" y="1348"/>
                  </a:moveTo>
                  <a:cubicBezTo>
                    <a:pt x="2671" y="2078"/>
                    <a:pt x="2077" y="2671"/>
                    <a:pt x="1347" y="2671"/>
                  </a:cubicBezTo>
                  <a:cubicBezTo>
                    <a:pt x="594" y="2671"/>
                    <a:pt x="0" y="2078"/>
                    <a:pt x="0" y="1348"/>
                  </a:cubicBezTo>
                  <a:cubicBezTo>
                    <a:pt x="0" y="617"/>
                    <a:pt x="594" y="1"/>
                    <a:pt x="1347" y="1"/>
                  </a:cubicBezTo>
                  <a:cubicBezTo>
                    <a:pt x="2077" y="1"/>
                    <a:pt x="2671" y="617"/>
                    <a:pt x="2671" y="1348"/>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6"/>
            <p:cNvSpPr/>
            <p:nvPr/>
          </p:nvSpPr>
          <p:spPr>
            <a:xfrm>
              <a:off x="2753842" y="2790157"/>
              <a:ext cx="70953" cy="71570"/>
            </a:xfrm>
            <a:custGeom>
              <a:avLst/>
              <a:gdLst/>
              <a:ahLst/>
              <a:cxnLst/>
              <a:rect l="l" t="t" r="r" b="b"/>
              <a:pathLst>
                <a:path w="2649" h="2672" fill="none" extrusionOk="0">
                  <a:moveTo>
                    <a:pt x="2648" y="1348"/>
                  </a:moveTo>
                  <a:cubicBezTo>
                    <a:pt x="2648" y="2078"/>
                    <a:pt x="2055" y="2672"/>
                    <a:pt x="1324" y="2672"/>
                  </a:cubicBezTo>
                  <a:cubicBezTo>
                    <a:pt x="594" y="2672"/>
                    <a:pt x="1" y="2078"/>
                    <a:pt x="1" y="1348"/>
                  </a:cubicBezTo>
                  <a:cubicBezTo>
                    <a:pt x="1" y="594"/>
                    <a:pt x="594" y="1"/>
                    <a:pt x="1324" y="1"/>
                  </a:cubicBezTo>
                  <a:cubicBezTo>
                    <a:pt x="2055" y="1"/>
                    <a:pt x="2648" y="594"/>
                    <a:pt x="2648" y="1348"/>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6"/>
            <p:cNvSpPr/>
            <p:nvPr/>
          </p:nvSpPr>
          <p:spPr>
            <a:xfrm>
              <a:off x="2183428" y="2627545"/>
              <a:ext cx="71570" cy="70953"/>
            </a:xfrm>
            <a:custGeom>
              <a:avLst/>
              <a:gdLst/>
              <a:ahLst/>
              <a:cxnLst/>
              <a:rect l="l" t="t" r="r" b="b"/>
              <a:pathLst>
                <a:path w="2672" h="2649" fill="none" extrusionOk="0">
                  <a:moveTo>
                    <a:pt x="2671" y="1324"/>
                  </a:moveTo>
                  <a:cubicBezTo>
                    <a:pt x="2671" y="2055"/>
                    <a:pt x="2078" y="2648"/>
                    <a:pt x="1324" y="2648"/>
                  </a:cubicBezTo>
                  <a:cubicBezTo>
                    <a:pt x="594" y="2648"/>
                    <a:pt x="1" y="2055"/>
                    <a:pt x="1" y="1324"/>
                  </a:cubicBezTo>
                  <a:cubicBezTo>
                    <a:pt x="1" y="594"/>
                    <a:pt x="594" y="0"/>
                    <a:pt x="1324" y="0"/>
                  </a:cubicBezTo>
                  <a:cubicBezTo>
                    <a:pt x="2078" y="0"/>
                    <a:pt x="2671" y="594"/>
                    <a:pt x="2671" y="1324"/>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6"/>
            <p:cNvSpPr/>
            <p:nvPr/>
          </p:nvSpPr>
          <p:spPr>
            <a:xfrm>
              <a:off x="1790305" y="2887386"/>
              <a:ext cx="70953" cy="70927"/>
            </a:xfrm>
            <a:custGeom>
              <a:avLst/>
              <a:gdLst/>
              <a:ahLst/>
              <a:cxnLst/>
              <a:rect l="l" t="t" r="r" b="b"/>
              <a:pathLst>
                <a:path w="2649" h="2648" fill="none" extrusionOk="0">
                  <a:moveTo>
                    <a:pt x="2649" y="1324"/>
                  </a:moveTo>
                  <a:cubicBezTo>
                    <a:pt x="2649" y="2054"/>
                    <a:pt x="2055" y="2648"/>
                    <a:pt x="1325" y="2648"/>
                  </a:cubicBezTo>
                  <a:cubicBezTo>
                    <a:pt x="594" y="2648"/>
                    <a:pt x="1" y="2054"/>
                    <a:pt x="1" y="1324"/>
                  </a:cubicBezTo>
                  <a:cubicBezTo>
                    <a:pt x="1" y="594"/>
                    <a:pt x="594" y="0"/>
                    <a:pt x="1325" y="0"/>
                  </a:cubicBezTo>
                  <a:cubicBezTo>
                    <a:pt x="2055" y="0"/>
                    <a:pt x="2649" y="594"/>
                    <a:pt x="2649" y="1324"/>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6"/>
            <p:cNvSpPr/>
            <p:nvPr/>
          </p:nvSpPr>
          <p:spPr>
            <a:xfrm>
              <a:off x="1325050" y="2394622"/>
              <a:ext cx="88069" cy="88042"/>
            </a:xfrm>
            <a:custGeom>
              <a:avLst/>
              <a:gdLst/>
              <a:ahLst/>
              <a:cxnLst/>
              <a:rect l="l" t="t" r="r" b="b"/>
              <a:pathLst>
                <a:path w="3288" h="3287" extrusionOk="0">
                  <a:moveTo>
                    <a:pt x="2922" y="1255"/>
                  </a:moveTo>
                  <a:lnTo>
                    <a:pt x="2397" y="1255"/>
                  </a:lnTo>
                  <a:cubicBezTo>
                    <a:pt x="2192" y="1255"/>
                    <a:pt x="2032" y="1096"/>
                    <a:pt x="2032" y="890"/>
                  </a:cubicBezTo>
                  <a:lnTo>
                    <a:pt x="2032" y="365"/>
                  </a:lnTo>
                  <a:cubicBezTo>
                    <a:pt x="2032" y="160"/>
                    <a:pt x="1850" y="0"/>
                    <a:pt x="1644" y="0"/>
                  </a:cubicBezTo>
                  <a:cubicBezTo>
                    <a:pt x="1439" y="0"/>
                    <a:pt x="1256" y="160"/>
                    <a:pt x="1256" y="365"/>
                  </a:cubicBezTo>
                  <a:lnTo>
                    <a:pt x="1256" y="890"/>
                  </a:lnTo>
                  <a:cubicBezTo>
                    <a:pt x="1256" y="1096"/>
                    <a:pt x="1096" y="1255"/>
                    <a:pt x="891" y="1255"/>
                  </a:cubicBezTo>
                  <a:lnTo>
                    <a:pt x="366" y="1255"/>
                  </a:lnTo>
                  <a:cubicBezTo>
                    <a:pt x="161" y="1255"/>
                    <a:pt x="1" y="1438"/>
                    <a:pt x="1" y="1643"/>
                  </a:cubicBezTo>
                  <a:cubicBezTo>
                    <a:pt x="1" y="1849"/>
                    <a:pt x="161" y="2031"/>
                    <a:pt x="366" y="2031"/>
                  </a:cubicBezTo>
                  <a:lnTo>
                    <a:pt x="891" y="2031"/>
                  </a:lnTo>
                  <a:cubicBezTo>
                    <a:pt x="1096" y="2031"/>
                    <a:pt x="1256" y="2191"/>
                    <a:pt x="1256" y="2397"/>
                  </a:cubicBezTo>
                  <a:lnTo>
                    <a:pt x="1256" y="2922"/>
                  </a:lnTo>
                  <a:cubicBezTo>
                    <a:pt x="1256" y="3127"/>
                    <a:pt x="1439" y="3287"/>
                    <a:pt x="1644" y="3287"/>
                  </a:cubicBezTo>
                  <a:cubicBezTo>
                    <a:pt x="1850" y="3287"/>
                    <a:pt x="2032" y="3127"/>
                    <a:pt x="2032" y="2922"/>
                  </a:cubicBezTo>
                  <a:lnTo>
                    <a:pt x="2032" y="2397"/>
                  </a:lnTo>
                  <a:cubicBezTo>
                    <a:pt x="2032" y="2191"/>
                    <a:pt x="2192" y="2031"/>
                    <a:pt x="2397" y="2031"/>
                  </a:cubicBezTo>
                  <a:lnTo>
                    <a:pt x="2922" y="2031"/>
                  </a:lnTo>
                  <a:cubicBezTo>
                    <a:pt x="3128" y="2031"/>
                    <a:pt x="3288" y="1849"/>
                    <a:pt x="3288" y="1643"/>
                  </a:cubicBezTo>
                  <a:cubicBezTo>
                    <a:pt x="3288" y="1438"/>
                    <a:pt x="3128" y="1255"/>
                    <a:pt x="2922" y="1255"/>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6"/>
            <p:cNvSpPr/>
            <p:nvPr/>
          </p:nvSpPr>
          <p:spPr>
            <a:xfrm>
              <a:off x="2871214" y="1733113"/>
              <a:ext cx="88685" cy="88042"/>
            </a:xfrm>
            <a:custGeom>
              <a:avLst/>
              <a:gdLst/>
              <a:ahLst/>
              <a:cxnLst/>
              <a:rect l="l" t="t" r="r" b="b"/>
              <a:pathLst>
                <a:path w="3311" h="3287" extrusionOk="0">
                  <a:moveTo>
                    <a:pt x="2923" y="1256"/>
                  </a:moveTo>
                  <a:lnTo>
                    <a:pt x="2420" y="1256"/>
                  </a:lnTo>
                  <a:cubicBezTo>
                    <a:pt x="2192" y="1256"/>
                    <a:pt x="2032" y="1096"/>
                    <a:pt x="2032" y="890"/>
                  </a:cubicBezTo>
                  <a:lnTo>
                    <a:pt x="2032" y="365"/>
                  </a:lnTo>
                  <a:cubicBezTo>
                    <a:pt x="2032" y="160"/>
                    <a:pt x="1873" y="0"/>
                    <a:pt x="1644" y="0"/>
                  </a:cubicBezTo>
                  <a:cubicBezTo>
                    <a:pt x="1439" y="0"/>
                    <a:pt x="1279" y="160"/>
                    <a:pt x="1279" y="365"/>
                  </a:cubicBezTo>
                  <a:lnTo>
                    <a:pt x="1279" y="890"/>
                  </a:lnTo>
                  <a:cubicBezTo>
                    <a:pt x="1279" y="1096"/>
                    <a:pt x="1097" y="1256"/>
                    <a:pt x="891" y="1256"/>
                  </a:cubicBezTo>
                  <a:lnTo>
                    <a:pt x="389" y="1256"/>
                  </a:lnTo>
                  <a:cubicBezTo>
                    <a:pt x="184" y="1256"/>
                    <a:pt x="1" y="1438"/>
                    <a:pt x="1" y="1644"/>
                  </a:cubicBezTo>
                  <a:cubicBezTo>
                    <a:pt x="1" y="1849"/>
                    <a:pt x="184" y="2032"/>
                    <a:pt x="389" y="2032"/>
                  </a:cubicBezTo>
                  <a:lnTo>
                    <a:pt x="891" y="2032"/>
                  </a:lnTo>
                  <a:cubicBezTo>
                    <a:pt x="1097" y="2032"/>
                    <a:pt x="1279" y="2191"/>
                    <a:pt x="1279" y="2397"/>
                  </a:cubicBezTo>
                  <a:lnTo>
                    <a:pt x="1279" y="2922"/>
                  </a:lnTo>
                  <a:cubicBezTo>
                    <a:pt x="1279" y="3127"/>
                    <a:pt x="1439" y="3287"/>
                    <a:pt x="1644" y="3287"/>
                  </a:cubicBezTo>
                  <a:cubicBezTo>
                    <a:pt x="1873" y="3287"/>
                    <a:pt x="2032" y="3127"/>
                    <a:pt x="2032" y="2922"/>
                  </a:cubicBezTo>
                  <a:lnTo>
                    <a:pt x="2032" y="2397"/>
                  </a:lnTo>
                  <a:cubicBezTo>
                    <a:pt x="2032" y="2191"/>
                    <a:pt x="2192" y="2032"/>
                    <a:pt x="2420" y="2032"/>
                  </a:cubicBezTo>
                  <a:lnTo>
                    <a:pt x="2923" y="2032"/>
                  </a:lnTo>
                  <a:cubicBezTo>
                    <a:pt x="3128" y="2032"/>
                    <a:pt x="3311" y="1849"/>
                    <a:pt x="3311" y="1644"/>
                  </a:cubicBezTo>
                  <a:cubicBezTo>
                    <a:pt x="3311" y="1438"/>
                    <a:pt x="3128" y="1256"/>
                    <a:pt x="2923" y="1256"/>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6"/>
            <p:cNvSpPr/>
            <p:nvPr/>
          </p:nvSpPr>
          <p:spPr>
            <a:xfrm>
              <a:off x="3529669" y="3383819"/>
              <a:ext cx="88685" cy="88069"/>
            </a:xfrm>
            <a:custGeom>
              <a:avLst/>
              <a:gdLst/>
              <a:ahLst/>
              <a:cxnLst/>
              <a:rect l="l" t="t" r="r" b="b"/>
              <a:pathLst>
                <a:path w="3311" h="3288" extrusionOk="0">
                  <a:moveTo>
                    <a:pt x="2922" y="1256"/>
                  </a:moveTo>
                  <a:lnTo>
                    <a:pt x="2420" y="1256"/>
                  </a:lnTo>
                  <a:cubicBezTo>
                    <a:pt x="2215" y="1256"/>
                    <a:pt x="2032" y="1096"/>
                    <a:pt x="2032" y="891"/>
                  </a:cubicBezTo>
                  <a:lnTo>
                    <a:pt x="2032" y="366"/>
                  </a:lnTo>
                  <a:cubicBezTo>
                    <a:pt x="2032" y="160"/>
                    <a:pt x="1873" y="0"/>
                    <a:pt x="1667" y="0"/>
                  </a:cubicBezTo>
                  <a:cubicBezTo>
                    <a:pt x="1439" y="0"/>
                    <a:pt x="1279" y="160"/>
                    <a:pt x="1279" y="366"/>
                  </a:cubicBezTo>
                  <a:lnTo>
                    <a:pt x="1279" y="891"/>
                  </a:lnTo>
                  <a:cubicBezTo>
                    <a:pt x="1279" y="1096"/>
                    <a:pt x="1096" y="1256"/>
                    <a:pt x="891" y="1256"/>
                  </a:cubicBezTo>
                  <a:lnTo>
                    <a:pt x="389" y="1256"/>
                  </a:lnTo>
                  <a:cubicBezTo>
                    <a:pt x="183" y="1256"/>
                    <a:pt x="1" y="1438"/>
                    <a:pt x="1" y="1644"/>
                  </a:cubicBezTo>
                  <a:cubicBezTo>
                    <a:pt x="1" y="1849"/>
                    <a:pt x="183" y="2032"/>
                    <a:pt x="389" y="2032"/>
                  </a:cubicBezTo>
                  <a:lnTo>
                    <a:pt x="891" y="2032"/>
                  </a:lnTo>
                  <a:cubicBezTo>
                    <a:pt x="1096" y="2032"/>
                    <a:pt x="1279" y="2192"/>
                    <a:pt x="1279" y="2397"/>
                  </a:cubicBezTo>
                  <a:lnTo>
                    <a:pt x="1279" y="2922"/>
                  </a:lnTo>
                  <a:cubicBezTo>
                    <a:pt x="1279" y="3127"/>
                    <a:pt x="1439" y="3287"/>
                    <a:pt x="1667" y="3287"/>
                  </a:cubicBezTo>
                  <a:cubicBezTo>
                    <a:pt x="1873" y="3287"/>
                    <a:pt x="2032" y="3127"/>
                    <a:pt x="2032" y="2922"/>
                  </a:cubicBezTo>
                  <a:lnTo>
                    <a:pt x="2032" y="2397"/>
                  </a:lnTo>
                  <a:cubicBezTo>
                    <a:pt x="2032" y="2192"/>
                    <a:pt x="2215" y="2032"/>
                    <a:pt x="2420" y="2032"/>
                  </a:cubicBezTo>
                  <a:lnTo>
                    <a:pt x="2922" y="2032"/>
                  </a:lnTo>
                  <a:cubicBezTo>
                    <a:pt x="3128" y="2032"/>
                    <a:pt x="3311" y="1849"/>
                    <a:pt x="3311" y="1644"/>
                  </a:cubicBezTo>
                  <a:cubicBezTo>
                    <a:pt x="3311" y="1438"/>
                    <a:pt x="3128" y="1256"/>
                    <a:pt x="2922" y="1256"/>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6"/>
            <p:cNvSpPr/>
            <p:nvPr/>
          </p:nvSpPr>
          <p:spPr>
            <a:xfrm>
              <a:off x="3463028" y="2456978"/>
              <a:ext cx="263538" cy="221941"/>
            </a:xfrm>
            <a:custGeom>
              <a:avLst/>
              <a:gdLst/>
              <a:ahLst/>
              <a:cxnLst/>
              <a:rect l="l" t="t" r="r" b="b"/>
              <a:pathLst>
                <a:path w="9839" h="8286" extrusionOk="0">
                  <a:moveTo>
                    <a:pt x="8446" y="6049"/>
                  </a:moveTo>
                  <a:cubicBezTo>
                    <a:pt x="8446" y="5227"/>
                    <a:pt x="8150" y="4908"/>
                    <a:pt x="7761" y="4908"/>
                  </a:cubicBezTo>
                  <a:cubicBezTo>
                    <a:pt x="7396" y="4908"/>
                    <a:pt x="7077" y="5227"/>
                    <a:pt x="7077" y="6049"/>
                  </a:cubicBezTo>
                  <a:cubicBezTo>
                    <a:pt x="7077" y="6871"/>
                    <a:pt x="7396" y="7190"/>
                    <a:pt x="7761" y="7190"/>
                  </a:cubicBezTo>
                  <a:cubicBezTo>
                    <a:pt x="8150" y="7190"/>
                    <a:pt x="8446" y="6871"/>
                    <a:pt x="8446" y="6049"/>
                  </a:cubicBezTo>
                  <a:close/>
                  <a:moveTo>
                    <a:pt x="5707" y="6049"/>
                  </a:moveTo>
                  <a:cubicBezTo>
                    <a:pt x="5707" y="4657"/>
                    <a:pt x="6575" y="3812"/>
                    <a:pt x="7761" y="3812"/>
                  </a:cubicBezTo>
                  <a:cubicBezTo>
                    <a:pt x="8971" y="3812"/>
                    <a:pt x="9839" y="4657"/>
                    <a:pt x="9839" y="6049"/>
                  </a:cubicBezTo>
                  <a:cubicBezTo>
                    <a:pt x="9839" y="7464"/>
                    <a:pt x="8971" y="8286"/>
                    <a:pt x="7761" y="8286"/>
                  </a:cubicBezTo>
                  <a:cubicBezTo>
                    <a:pt x="6575" y="8286"/>
                    <a:pt x="5707" y="7464"/>
                    <a:pt x="5707" y="6049"/>
                  </a:cubicBezTo>
                  <a:close/>
                  <a:moveTo>
                    <a:pt x="2740" y="2237"/>
                  </a:moveTo>
                  <a:cubicBezTo>
                    <a:pt x="2740" y="1415"/>
                    <a:pt x="2466" y="1096"/>
                    <a:pt x="2078" y="1096"/>
                  </a:cubicBezTo>
                  <a:cubicBezTo>
                    <a:pt x="1713" y="1096"/>
                    <a:pt x="1393" y="1415"/>
                    <a:pt x="1393" y="2237"/>
                  </a:cubicBezTo>
                  <a:cubicBezTo>
                    <a:pt x="1393" y="3059"/>
                    <a:pt x="1713" y="3378"/>
                    <a:pt x="2078" y="3378"/>
                  </a:cubicBezTo>
                  <a:cubicBezTo>
                    <a:pt x="2466" y="3378"/>
                    <a:pt x="2740" y="3059"/>
                    <a:pt x="2740" y="2237"/>
                  </a:cubicBezTo>
                  <a:close/>
                  <a:moveTo>
                    <a:pt x="7214" y="114"/>
                  </a:moveTo>
                  <a:lnTo>
                    <a:pt x="7214" y="114"/>
                  </a:lnTo>
                  <a:cubicBezTo>
                    <a:pt x="7761" y="114"/>
                    <a:pt x="8081" y="731"/>
                    <a:pt x="7761" y="1187"/>
                  </a:cubicBezTo>
                  <a:lnTo>
                    <a:pt x="3196" y="7875"/>
                  </a:lnTo>
                  <a:cubicBezTo>
                    <a:pt x="3059" y="8058"/>
                    <a:pt x="2854" y="8172"/>
                    <a:pt x="2626" y="8172"/>
                  </a:cubicBezTo>
                  <a:cubicBezTo>
                    <a:pt x="2078" y="8172"/>
                    <a:pt x="1758" y="7555"/>
                    <a:pt x="2055" y="7099"/>
                  </a:cubicBezTo>
                  <a:lnTo>
                    <a:pt x="6643" y="411"/>
                  </a:lnTo>
                  <a:cubicBezTo>
                    <a:pt x="6757" y="228"/>
                    <a:pt x="6985" y="114"/>
                    <a:pt x="7214" y="114"/>
                  </a:cubicBezTo>
                  <a:close/>
                  <a:moveTo>
                    <a:pt x="1" y="2237"/>
                  </a:moveTo>
                  <a:cubicBezTo>
                    <a:pt x="1" y="845"/>
                    <a:pt x="891" y="0"/>
                    <a:pt x="2078" y="0"/>
                  </a:cubicBezTo>
                  <a:cubicBezTo>
                    <a:pt x="3265" y="0"/>
                    <a:pt x="4155" y="845"/>
                    <a:pt x="4155" y="2237"/>
                  </a:cubicBezTo>
                  <a:cubicBezTo>
                    <a:pt x="4155" y="3652"/>
                    <a:pt x="3265" y="4474"/>
                    <a:pt x="2078" y="4474"/>
                  </a:cubicBezTo>
                  <a:cubicBezTo>
                    <a:pt x="891" y="4474"/>
                    <a:pt x="1" y="3652"/>
                    <a:pt x="1" y="2237"/>
                  </a:cubicBez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6"/>
            <p:cNvSpPr/>
            <p:nvPr/>
          </p:nvSpPr>
          <p:spPr>
            <a:xfrm>
              <a:off x="3508268" y="2880047"/>
              <a:ext cx="192022" cy="191995"/>
            </a:xfrm>
            <a:custGeom>
              <a:avLst/>
              <a:gdLst/>
              <a:ahLst/>
              <a:cxnLst/>
              <a:rect l="l" t="t" r="r" b="b"/>
              <a:pathLst>
                <a:path w="7169" h="7168" extrusionOk="0">
                  <a:moveTo>
                    <a:pt x="1142" y="6026"/>
                  </a:moveTo>
                  <a:lnTo>
                    <a:pt x="6027" y="6026"/>
                  </a:lnTo>
                  <a:lnTo>
                    <a:pt x="6027" y="1142"/>
                  </a:lnTo>
                  <a:lnTo>
                    <a:pt x="1142" y="1142"/>
                  </a:lnTo>
                  <a:close/>
                  <a:moveTo>
                    <a:pt x="7168" y="7167"/>
                  </a:moveTo>
                  <a:lnTo>
                    <a:pt x="1" y="7167"/>
                  </a:lnTo>
                  <a:lnTo>
                    <a:pt x="1" y="0"/>
                  </a:lnTo>
                  <a:lnTo>
                    <a:pt x="7168"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6"/>
            <p:cNvSpPr/>
            <p:nvPr/>
          </p:nvSpPr>
          <p:spPr>
            <a:xfrm>
              <a:off x="3563927" y="2866601"/>
              <a:ext cx="187093" cy="150425"/>
            </a:xfrm>
            <a:custGeom>
              <a:avLst/>
              <a:gdLst/>
              <a:ahLst/>
              <a:cxnLst/>
              <a:rect l="l" t="t" r="r" b="b"/>
              <a:pathLst>
                <a:path w="6985" h="5616" extrusionOk="0">
                  <a:moveTo>
                    <a:pt x="1507" y="5615"/>
                  </a:moveTo>
                  <a:cubicBezTo>
                    <a:pt x="1484" y="5615"/>
                    <a:pt x="1438" y="5615"/>
                    <a:pt x="1392" y="5615"/>
                  </a:cubicBezTo>
                  <a:cubicBezTo>
                    <a:pt x="1233" y="5570"/>
                    <a:pt x="1073" y="5455"/>
                    <a:pt x="1004" y="5296"/>
                  </a:cubicBezTo>
                  <a:lnTo>
                    <a:pt x="137" y="3378"/>
                  </a:lnTo>
                  <a:cubicBezTo>
                    <a:pt x="0" y="3104"/>
                    <a:pt x="137" y="2762"/>
                    <a:pt x="411" y="2625"/>
                  </a:cubicBezTo>
                  <a:cubicBezTo>
                    <a:pt x="708" y="2488"/>
                    <a:pt x="1050" y="2625"/>
                    <a:pt x="1164" y="2899"/>
                  </a:cubicBezTo>
                  <a:lnTo>
                    <a:pt x="1712" y="4109"/>
                  </a:lnTo>
                  <a:lnTo>
                    <a:pt x="5957" y="206"/>
                  </a:lnTo>
                  <a:cubicBezTo>
                    <a:pt x="6186" y="0"/>
                    <a:pt x="6551" y="23"/>
                    <a:pt x="6779" y="251"/>
                  </a:cubicBezTo>
                  <a:cubicBezTo>
                    <a:pt x="6985" y="479"/>
                    <a:pt x="6962" y="845"/>
                    <a:pt x="6734" y="1050"/>
                  </a:cubicBezTo>
                  <a:lnTo>
                    <a:pt x="1895" y="5478"/>
                  </a:lnTo>
                  <a:cubicBezTo>
                    <a:pt x="1803" y="5570"/>
                    <a:pt x="1666" y="5615"/>
                    <a:pt x="1507" y="5615"/>
                  </a:cubicBezTo>
                  <a:close/>
                </a:path>
              </a:pathLst>
            </a:custGeom>
            <a:solidFill>
              <a:schemeClr val="accen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6"/>
            <p:cNvSpPr/>
            <p:nvPr/>
          </p:nvSpPr>
          <p:spPr>
            <a:xfrm>
              <a:off x="3515018" y="3139888"/>
              <a:ext cx="321607" cy="40365"/>
            </a:xfrm>
            <a:custGeom>
              <a:avLst/>
              <a:gdLst/>
              <a:ahLst/>
              <a:cxnLst/>
              <a:rect l="l" t="t" r="r" b="b"/>
              <a:pathLst>
                <a:path w="12007" h="1507" extrusionOk="0">
                  <a:moveTo>
                    <a:pt x="12006" y="1507"/>
                  </a:moveTo>
                  <a:lnTo>
                    <a:pt x="0" y="1507"/>
                  </a:lnTo>
                  <a:lnTo>
                    <a:pt x="0" y="0"/>
                  </a:lnTo>
                  <a:lnTo>
                    <a:pt x="12006"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6"/>
            <p:cNvSpPr/>
            <p:nvPr/>
          </p:nvSpPr>
          <p:spPr>
            <a:xfrm>
              <a:off x="3515018" y="3209583"/>
              <a:ext cx="614448" cy="40365"/>
            </a:xfrm>
            <a:custGeom>
              <a:avLst/>
              <a:gdLst/>
              <a:ahLst/>
              <a:cxnLst/>
              <a:rect l="l" t="t" r="r" b="b"/>
              <a:pathLst>
                <a:path w="22940" h="1507" extrusionOk="0">
                  <a:moveTo>
                    <a:pt x="22939" y="1507"/>
                  </a:moveTo>
                  <a:lnTo>
                    <a:pt x="0" y="1507"/>
                  </a:lnTo>
                  <a:lnTo>
                    <a:pt x="0" y="0"/>
                  </a:lnTo>
                  <a:lnTo>
                    <a:pt x="22939"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6"/>
            <p:cNvSpPr/>
            <p:nvPr/>
          </p:nvSpPr>
          <p:spPr>
            <a:xfrm>
              <a:off x="3515018" y="3279277"/>
              <a:ext cx="429819" cy="40365"/>
            </a:xfrm>
            <a:custGeom>
              <a:avLst/>
              <a:gdLst/>
              <a:ahLst/>
              <a:cxnLst/>
              <a:rect l="l" t="t" r="r" b="b"/>
              <a:pathLst>
                <a:path w="16047" h="1507" extrusionOk="0">
                  <a:moveTo>
                    <a:pt x="16046" y="1507"/>
                  </a:moveTo>
                  <a:lnTo>
                    <a:pt x="0" y="1507"/>
                  </a:lnTo>
                  <a:lnTo>
                    <a:pt x="0" y="0"/>
                  </a:lnTo>
                  <a:lnTo>
                    <a:pt x="16046"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6"/>
            <p:cNvSpPr/>
            <p:nvPr/>
          </p:nvSpPr>
          <p:spPr>
            <a:xfrm>
              <a:off x="2423101" y="2786514"/>
              <a:ext cx="766078" cy="716552"/>
            </a:xfrm>
            <a:custGeom>
              <a:avLst/>
              <a:gdLst/>
              <a:ahLst/>
              <a:cxnLst/>
              <a:rect l="l" t="t" r="r" b="b"/>
              <a:pathLst>
                <a:path w="28601" h="26752" extrusionOk="0">
                  <a:moveTo>
                    <a:pt x="15019" y="2739"/>
                  </a:moveTo>
                  <a:cubicBezTo>
                    <a:pt x="11207" y="2739"/>
                    <a:pt x="7532" y="4748"/>
                    <a:pt x="5547" y="8286"/>
                  </a:cubicBezTo>
                  <a:cubicBezTo>
                    <a:pt x="4109" y="10796"/>
                    <a:pt x="3766" y="13741"/>
                    <a:pt x="4542" y="16526"/>
                  </a:cubicBezTo>
                  <a:cubicBezTo>
                    <a:pt x="5318" y="19310"/>
                    <a:pt x="7144" y="21638"/>
                    <a:pt x="9678" y="23054"/>
                  </a:cubicBezTo>
                  <a:cubicBezTo>
                    <a:pt x="12212" y="24492"/>
                    <a:pt x="15133" y="24834"/>
                    <a:pt x="17918" y="24058"/>
                  </a:cubicBezTo>
                  <a:cubicBezTo>
                    <a:pt x="20725" y="23282"/>
                    <a:pt x="23031" y="21456"/>
                    <a:pt x="24469" y="18922"/>
                  </a:cubicBezTo>
                  <a:cubicBezTo>
                    <a:pt x="25884" y="16389"/>
                    <a:pt x="26226" y="13467"/>
                    <a:pt x="25450" y="10682"/>
                  </a:cubicBezTo>
                  <a:cubicBezTo>
                    <a:pt x="24674" y="7875"/>
                    <a:pt x="22848" y="5569"/>
                    <a:pt x="20315" y="4131"/>
                  </a:cubicBezTo>
                  <a:cubicBezTo>
                    <a:pt x="18648" y="3196"/>
                    <a:pt x="16822" y="2739"/>
                    <a:pt x="15019" y="2739"/>
                  </a:cubicBezTo>
                  <a:close/>
                  <a:moveTo>
                    <a:pt x="14973" y="26751"/>
                  </a:moveTo>
                  <a:cubicBezTo>
                    <a:pt x="12759" y="26751"/>
                    <a:pt x="10545" y="26181"/>
                    <a:pt x="8560" y="25062"/>
                  </a:cubicBezTo>
                  <a:cubicBezTo>
                    <a:pt x="2237" y="21501"/>
                    <a:pt x="0" y="13467"/>
                    <a:pt x="3538" y="7167"/>
                  </a:cubicBezTo>
                  <a:cubicBezTo>
                    <a:pt x="5273" y="4109"/>
                    <a:pt x="8080" y="1895"/>
                    <a:pt x="11458" y="959"/>
                  </a:cubicBezTo>
                  <a:cubicBezTo>
                    <a:pt x="14836" y="0"/>
                    <a:pt x="18374" y="434"/>
                    <a:pt x="21433" y="2146"/>
                  </a:cubicBezTo>
                  <a:cubicBezTo>
                    <a:pt x="24492" y="3880"/>
                    <a:pt x="26706" y="6688"/>
                    <a:pt x="27641" y="10066"/>
                  </a:cubicBezTo>
                  <a:cubicBezTo>
                    <a:pt x="28600" y="13444"/>
                    <a:pt x="28166" y="16982"/>
                    <a:pt x="26455" y="20041"/>
                  </a:cubicBezTo>
                  <a:cubicBezTo>
                    <a:pt x="24720" y="23099"/>
                    <a:pt x="21912" y="25313"/>
                    <a:pt x="18534" y="26249"/>
                  </a:cubicBezTo>
                  <a:cubicBezTo>
                    <a:pt x="17370" y="26591"/>
                    <a:pt x="16160" y="26751"/>
                    <a:pt x="14973" y="26751"/>
                  </a:cubicBezTo>
                  <a:close/>
                </a:path>
              </a:pathLst>
            </a:custGeom>
            <a:solidFill>
              <a:schemeClr val="accent2"/>
            </a:solidFill>
            <a:ln>
              <a:noFill/>
            </a:ln>
            <a:effectLst>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6"/>
            <p:cNvSpPr/>
            <p:nvPr/>
          </p:nvSpPr>
          <p:spPr>
            <a:xfrm>
              <a:off x="3079092" y="3273760"/>
              <a:ext cx="476291" cy="308161"/>
            </a:xfrm>
            <a:custGeom>
              <a:avLst/>
              <a:gdLst/>
              <a:ahLst/>
              <a:cxnLst/>
              <a:rect l="l" t="t" r="r" b="b"/>
              <a:pathLst>
                <a:path w="17782" h="11505" extrusionOk="0">
                  <a:moveTo>
                    <a:pt x="17781" y="9291"/>
                  </a:moveTo>
                  <a:lnTo>
                    <a:pt x="16526" y="11505"/>
                  </a:lnTo>
                  <a:lnTo>
                    <a:pt x="1" y="2215"/>
                  </a:lnTo>
                  <a:lnTo>
                    <a:pt x="1256" y="1"/>
                  </a:lnTo>
                  <a:close/>
                </a:path>
              </a:pathLst>
            </a:custGeom>
            <a:solidFill>
              <a:schemeClr val="accent2"/>
            </a:solidFill>
            <a:ln>
              <a:noFill/>
            </a:ln>
            <a:effectLst>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6"/>
            <p:cNvSpPr/>
            <p:nvPr/>
          </p:nvSpPr>
          <p:spPr>
            <a:xfrm>
              <a:off x="3230106" y="3350177"/>
              <a:ext cx="415141" cy="291046"/>
            </a:xfrm>
            <a:custGeom>
              <a:avLst/>
              <a:gdLst/>
              <a:ahLst/>
              <a:cxnLst/>
              <a:rect l="l" t="t" r="r" b="b"/>
              <a:pathLst>
                <a:path w="15499" h="10866" extrusionOk="0">
                  <a:moveTo>
                    <a:pt x="14905" y="9451"/>
                  </a:moveTo>
                  <a:lnTo>
                    <a:pt x="14905" y="9451"/>
                  </a:lnTo>
                  <a:cubicBezTo>
                    <a:pt x="14335" y="10501"/>
                    <a:pt x="13034" y="10866"/>
                    <a:pt x="12007" y="10272"/>
                  </a:cubicBezTo>
                  <a:lnTo>
                    <a:pt x="1393" y="4315"/>
                  </a:lnTo>
                  <a:cubicBezTo>
                    <a:pt x="366" y="3721"/>
                    <a:pt x="0" y="2420"/>
                    <a:pt x="571" y="1393"/>
                  </a:cubicBezTo>
                  <a:cubicBezTo>
                    <a:pt x="1165" y="366"/>
                    <a:pt x="2466" y="1"/>
                    <a:pt x="3493" y="572"/>
                  </a:cubicBezTo>
                  <a:lnTo>
                    <a:pt x="14106" y="6552"/>
                  </a:lnTo>
                  <a:cubicBezTo>
                    <a:pt x="15134" y="7122"/>
                    <a:pt x="15499" y="8423"/>
                    <a:pt x="14905" y="9451"/>
                  </a:cubicBezTo>
                  <a:close/>
                </a:path>
              </a:pathLst>
            </a:custGeom>
            <a:solidFill>
              <a:schemeClr val="accent3"/>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6"/>
            <p:cNvSpPr/>
            <p:nvPr/>
          </p:nvSpPr>
          <p:spPr>
            <a:xfrm>
              <a:off x="3472832" y="1715382"/>
              <a:ext cx="352169" cy="352785"/>
            </a:xfrm>
            <a:custGeom>
              <a:avLst/>
              <a:gdLst/>
              <a:ahLst/>
              <a:cxnLst/>
              <a:rect l="l" t="t" r="r" b="b"/>
              <a:pathLst>
                <a:path w="13148" h="13171" extrusionOk="0">
                  <a:moveTo>
                    <a:pt x="7784" y="7966"/>
                  </a:moveTo>
                  <a:cubicBezTo>
                    <a:pt x="7030" y="8651"/>
                    <a:pt x="5866" y="8560"/>
                    <a:pt x="5181" y="7806"/>
                  </a:cubicBezTo>
                  <a:cubicBezTo>
                    <a:pt x="4519" y="7030"/>
                    <a:pt x="4588" y="5866"/>
                    <a:pt x="5364" y="5182"/>
                  </a:cubicBezTo>
                  <a:cubicBezTo>
                    <a:pt x="6117" y="4520"/>
                    <a:pt x="7281" y="4588"/>
                    <a:pt x="7966" y="5364"/>
                  </a:cubicBezTo>
                  <a:cubicBezTo>
                    <a:pt x="8628" y="6140"/>
                    <a:pt x="8560" y="7304"/>
                    <a:pt x="7784" y="7966"/>
                  </a:cubicBezTo>
                  <a:close/>
                  <a:moveTo>
                    <a:pt x="10500" y="10066"/>
                  </a:moveTo>
                  <a:lnTo>
                    <a:pt x="12189" y="10272"/>
                  </a:lnTo>
                  <a:lnTo>
                    <a:pt x="12919" y="8788"/>
                  </a:lnTo>
                  <a:lnTo>
                    <a:pt x="11732" y="7555"/>
                  </a:lnTo>
                  <a:lnTo>
                    <a:pt x="11824" y="6277"/>
                  </a:lnTo>
                  <a:lnTo>
                    <a:pt x="13147" y="5204"/>
                  </a:lnTo>
                  <a:lnTo>
                    <a:pt x="12622" y="3652"/>
                  </a:lnTo>
                  <a:lnTo>
                    <a:pt x="10911" y="3629"/>
                  </a:lnTo>
                  <a:lnTo>
                    <a:pt x="10066" y="2671"/>
                  </a:lnTo>
                  <a:lnTo>
                    <a:pt x="10271" y="959"/>
                  </a:lnTo>
                  <a:lnTo>
                    <a:pt x="8788" y="228"/>
                  </a:lnTo>
                  <a:lnTo>
                    <a:pt x="7555" y="1415"/>
                  </a:lnTo>
                  <a:lnTo>
                    <a:pt x="6277" y="1347"/>
                  </a:lnTo>
                  <a:lnTo>
                    <a:pt x="5204" y="0"/>
                  </a:lnTo>
                  <a:lnTo>
                    <a:pt x="3652" y="525"/>
                  </a:lnTo>
                  <a:lnTo>
                    <a:pt x="3629" y="2237"/>
                  </a:lnTo>
                  <a:lnTo>
                    <a:pt x="2648" y="3082"/>
                  </a:lnTo>
                  <a:lnTo>
                    <a:pt x="959" y="2899"/>
                  </a:lnTo>
                  <a:lnTo>
                    <a:pt x="228" y="4360"/>
                  </a:lnTo>
                  <a:lnTo>
                    <a:pt x="1415" y="5592"/>
                  </a:lnTo>
                  <a:lnTo>
                    <a:pt x="1347" y="6871"/>
                  </a:lnTo>
                  <a:lnTo>
                    <a:pt x="0" y="7943"/>
                  </a:lnTo>
                  <a:lnTo>
                    <a:pt x="525" y="9495"/>
                  </a:lnTo>
                  <a:lnTo>
                    <a:pt x="2237" y="9518"/>
                  </a:lnTo>
                  <a:lnTo>
                    <a:pt x="3081" y="10500"/>
                  </a:lnTo>
                  <a:lnTo>
                    <a:pt x="2876" y="12212"/>
                  </a:lnTo>
                  <a:lnTo>
                    <a:pt x="4360" y="12919"/>
                  </a:lnTo>
                  <a:lnTo>
                    <a:pt x="5592" y="11732"/>
                  </a:lnTo>
                  <a:lnTo>
                    <a:pt x="6870" y="11824"/>
                  </a:lnTo>
                  <a:lnTo>
                    <a:pt x="7943" y="13170"/>
                  </a:lnTo>
                  <a:lnTo>
                    <a:pt x="9495" y="12645"/>
                  </a:lnTo>
                  <a:lnTo>
                    <a:pt x="9518" y="10911"/>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6"/>
            <p:cNvSpPr/>
            <p:nvPr/>
          </p:nvSpPr>
          <p:spPr>
            <a:xfrm>
              <a:off x="3239266" y="1631625"/>
              <a:ext cx="259868" cy="259841"/>
            </a:xfrm>
            <a:custGeom>
              <a:avLst/>
              <a:gdLst/>
              <a:ahLst/>
              <a:cxnLst/>
              <a:rect l="l" t="t" r="r" b="b"/>
              <a:pathLst>
                <a:path w="9702" h="9701" extrusionOk="0">
                  <a:moveTo>
                    <a:pt x="5319" y="6094"/>
                  </a:moveTo>
                  <a:cubicBezTo>
                    <a:pt x="4612" y="6346"/>
                    <a:pt x="3858" y="5980"/>
                    <a:pt x="3607" y="5296"/>
                  </a:cubicBezTo>
                  <a:cubicBezTo>
                    <a:pt x="3356" y="4588"/>
                    <a:pt x="3721" y="3835"/>
                    <a:pt x="4406" y="3584"/>
                  </a:cubicBezTo>
                  <a:cubicBezTo>
                    <a:pt x="5114" y="3333"/>
                    <a:pt x="5867" y="3698"/>
                    <a:pt x="6118" y="4383"/>
                  </a:cubicBezTo>
                  <a:cubicBezTo>
                    <a:pt x="6369" y="5090"/>
                    <a:pt x="6004" y="5843"/>
                    <a:pt x="5319" y="6094"/>
                  </a:cubicBezTo>
                  <a:close/>
                  <a:moveTo>
                    <a:pt x="6575" y="8240"/>
                  </a:moveTo>
                  <a:lnTo>
                    <a:pt x="7670" y="8811"/>
                  </a:lnTo>
                  <a:lnTo>
                    <a:pt x="8537" y="8035"/>
                  </a:lnTo>
                  <a:lnTo>
                    <a:pt x="8058" y="6871"/>
                  </a:lnTo>
                  <a:lnTo>
                    <a:pt x="8469" y="6026"/>
                  </a:lnTo>
                  <a:lnTo>
                    <a:pt x="9656" y="5684"/>
                  </a:lnTo>
                  <a:lnTo>
                    <a:pt x="9702" y="4497"/>
                  </a:lnTo>
                  <a:lnTo>
                    <a:pt x="8560" y="4017"/>
                  </a:lnTo>
                  <a:lnTo>
                    <a:pt x="8241" y="3127"/>
                  </a:lnTo>
                  <a:lnTo>
                    <a:pt x="8834" y="2032"/>
                  </a:lnTo>
                  <a:lnTo>
                    <a:pt x="8035" y="1164"/>
                  </a:lnTo>
                  <a:lnTo>
                    <a:pt x="6894" y="1644"/>
                  </a:lnTo>
                  <a:lnTo>
                    <a:pt x="6050" y="1233"/>
                  </a:lnTo>
                  <a:lnTo>
                    <a:pt x="5684" y="46"/>
                  </a:lnTo>
                  <a:lnTo>
                    <a:pt x="4497" y="0"/>
                  </a:lnTo>
                  <a:lnTo>
                    <a:pt x="4041" y="1141"/>
                  </a:lnTo>
                  <a:lnTo>
                    <a:pt x="3151" y="1461"/>
                  </a:lnTo>
                  <a:lnTo>
                    <a:pt x="2055" y="867"/>
                  </a:lnTo>
                  <a:lnTo>
                    <a:pt x="1188" y="1666"/>
                  </a:lnTo>
                  <a:lnTo>
                    <a:pt x="1644" y="2808"/>
                  </a:lnTo>
                  <a:lnTo>
                    <a:pt x="1256" y="3652"/>
                  </a:lnTo>
                  <a:lnTo>
                    <a:pt x="69" y="4017"/>
                  </a:lnTo>
                  <a:lnTo>
                    <a:pt x="1" y="5204"/>
                  </a:lnTo>
                  <a:lnTo>
                    <a:pt x="1165" y="5661"/>
                  </a:lnTo>
                  <a:lnTo>
                    <a:pt x="1462" y="6551"/>
                  </a:lnTo>
                  <a:lnTo>
                    <a:pt x="891" y="7647"/>
                  </a:lnTo>
                  <a:lnTo>
                    <a:pt x="1690" y="8537"/>
                  </a:lnTo>
                  <a:lnTo>
                    <a:pt x="2831" y="8057"/>
                  </a:lnTo>
                  <a:lnTo>
                    <a:pt x="3676" y="8445"/>
                  </a:lnTo>
                  <a:lnTo>
                    <a:pt x="4018" y="9632"/>
                  </a:lnTo>
                  <a:lnTo>
                    <a:pt x="5205" y="9701"/>
                  </a:lnTo>
                  <a:lnTo>
                    <a:pt x="5684" y="856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86"/>
            <p:cNvGrpSpPr/>
            <p:nvPr/>
          </p:nvGrpSpPr>
          <p:grpSpPr>
            <a:xfrm rot="-5400000">
              <a:off x="1118842" y="1747012"/>
              <a:ext cx="445036" cy="445036"/>
              <a:chOff x="5289166" y="402821"/>
              <a:chExt cx="801000" cy="801000"/>
            </a:xfrm>
          </p:grpSpPr>
          <p:sp>
            <p:nvSpPr>
              <p:cNvPr id="2219" name="Google Shape;2219;p86"/>
              <p:cNvSpPr/>
              <p:nvPr/>
            </p:nvSpPr>
            <p:spPr>
              <a:xfrm>
                <a:off x="5289166" y="402821"/>
                <a:ext cx="801000" cy="801000"/>
              </a:xfrm>
              <a:prstGeom prst="blockArc">
                <a:avLst>
                  <a:gd name="adj1" fmla="val 10800000"/>
                  <a:gd name="adj2" fmla="val 0"/>
                  <a:gd name="adj3" fmla="val 25000"/>
                </a:avLst>
              </a:prstGeom>
              <a:solidFill>
                <a:schemeClr val="l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6"/>
              <p:cNvSpPr/>
              <p:nvPr/>
            </p:nvSpPr>
            <p:spPr>
              <a:xfrm rot="10800000" flipH="1">
                <a:off x="5289166" y="402821"/>
                <a:ext cx="801000" cy="801000"/>
              </a:xfrm>
              <a:prstGeom prst="blockArc">
                <a:avLst>
                  <a:gd name="adj1" fmla="val 10800000"/>
                  <a:gd name="adj2" fmla="val 0"/>
                  <a:gd name="adj3" fmla="val 25000"/>
                </a:avLst>
              </a:prstGeom>
              <a:solidFill>
                <a:schemeClr val="accent3"/>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86"/>
            <p:cNvSpPr/>
            <p:nvPr/>
          </p:nvSpPr>
          <p:spPr>
            <a:xfrm>
              <a:off x="1674010" y="1804868"/>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6"/>
            <p:cNvSpPr/>
            <p:nvPr/>
          </p:nvSpPr>
          <p:spPr>
            <a:xfrm>
              <a:off x="1674010" y="1935630"/>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6"/>
            <p:cNvSpPr/>
            <p:nvPr/>
          </p:nvSpPr>
          <p:spPr>
            <a:xfrm>
              <a:off x="1674010" y="2066393"/>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5"/>
                                        </p:tgtEl>
                                        <p:attrNameLst>
                                          <p:attrName>style.visibility</p:attrName>
                                        </p:attrNameLst>
                                      </p:cBhvr>
                                      <p:to>
                                        <p:strVal val="visible"/>
                                      </p:to>
                                    </p:set>
                                    <p:animEffect transition="in" filter="fade">
                                      <p:cBhvr>
                                        <p:cTn id="7" dur="1000"/>
                                        <p:tgtEl>
                                          <p:spTgt spid="2145"/>
                                        </p:tgtEl>
                                      </p:cBhvr>
                                    </p:animEffect>
                                  </p:childTnLst>
                                </p:cTn>
                              </p:par>
                              <p:par>
                                <p:cTn id="8" presetID="10" presetClass="entr" presetSubtype="0" fill="hold" nodeType="withEffect">
                                  <p:stCondLst>
                                    <p:cond delay="0"/>
                                  </p:stCondLst>
                                  <p:childTnLst>
                                    <p:set>
                                      <p:cBhvr>
                                        <p:cTn id="9" dur="1" fill="hold">
                                          <p:stCondLst>
                                            <p:cond delay="0"/>
                                          </p:stCondLst>
                                        </p:cTn>
                                        <p:tgtEl>
                                          <p:spTgt spid="2152"/>
                                        </p:tgtEl>
                                        <p:attrNameLst>
                                          <p:attrName>style.visibility</p:attrName>
                                        </p:attrNameLst>
                                      </p:cBhvr>
                                      <p:to>
                                        <p:strVal val="visible"/>
                                      </p:to>
                                    </p:set>
                                    <p:animEffect transition="in" filter="fade">
                                      <p:cBhvr>
                                        <p:cTn id="10" dur="1000"/>
                                        <p:tgtEl>
                                          <p:spTgt spid="2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260</Words>
  <PresentationFormat>On-screen Show (16:9)</PresentationFormat>
  <Paragraphs>55</Paragraphs>
  <Slides>16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Montserrat</vt:lpstr>
      <vt:lpstr>Darker Grotesque Medium</vt:lpstr>
      <vt:lpstr>Darker Grotesque</vt:lpstr>
      <vt:lpstr>Times New Roman</vt:lpstr>
      <vt:lpstr>Open Sans</vt:lpstr>
      <vt:lpstr>Segoe UI Emoji</vt:lpstr>
      <vt:lpstr>Multi-Business Company Website by Slidesgo</vt:lpstr>
      <vt:lpstr>The Student helping website</vt:lpstr>
      <vt:lpstr>Features</vt:lpstr>
      <vt:lpstr>Introduction</vt:lpstr>
      <vt:lpstr>Slide 4</vt:lpstr>
      <vt:lpstr>Our  Goal</vt:lpstr>
      <vt:lpstr>Our goals</vt:lpstr>
      <vt:lpstr>Features</vt:lpstr>
      <vt:lpstr>Mobile Responsive</vt:lpstr>
      <vt:lpstr>Web View</vt:lpstr>
      <vt:lpstr>Desktop View</vt:lpstr>
      <vt:lpstr>Tablet  View</vt:lpstr>
      <vt:lpstr>Mobile  View</vt:lpstr>
      <vt:lpstr>Future    of Project</vt:lpstr>
      <vt:lpstr>Our team</vt:lpstr>
      <vt:lpstr>Conclusions</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Student helping website</dc:title>
  <dc:creator>Mr Bravo</dc:creator>
  <cp:lastModifiedBy>Mr Bravo</cp:lastModifiedBy>
  <cp:revision>29</cp:revision>
  <dcterms:modified xsi:type="dcterms:W3CDTF">2024-05-18T02:12:59Z</dcterms:modified>
</cp:coreProperties>
</file>